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s/slide8.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6.xml" ContentType="application/vnd.openxmlformats-officedocument.presentationml.slide+xml"/>
  <Override PartName="/ppt/notesSlides/notesSlide10.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slideMasters/slideMaster2.xml" ContentType="application/vnd.openxmlformats-officedocument.presentationml.slideMaster+xml"/>
  <Override PartName="/ppt/notesSlides/notesSlide9.xml" ContentType="application/vnd.openxmlformats-officedocument.presentationml.notes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2.xml" ContentType="application/vnd.openxmlformats-officedocument.presentationml.slideLayout+xml"/>
  <Override PartName="/ppt/slideLayouts/slideLayout14.xml" ContentType="application/vnd.openxmlformats-officedocument.presentationml.slideLayout+xml"/>
  <Override PartName="/ppt/slideLayouts/slideLayout2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3.xml" ContentType="application/vnd.openxmlformats-officedocument.presentationml.slideLayout+xml"/>
  <Override PartName="/ppt/slideLayouts/slideLayout23.xml" ContentType="application/vnd.openxmlformats-officedocument.presentationml.slideLayout+xml"/>
  <Override PartName="/ppt/slideLayouts/slideLayout21.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2.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3" r:id="rId2"/>
  </p:sldMasterIdLst>
  <p:notesMasterIdLst>
    <p:notesMasterId r:id="rId13"/>
  </p:notesMasterIdLst>
  <p:sldIdLst>
    <p:sldId id="256" r:id="rId3"/>
    <p:sldId id="257" r:id="rId4"/>
    <p:sldId id="258" r:id="rId5"/>
    <p:sldId id="259" r:id="rId6"/>
    <p:sldId id="260" r:id="rId7"/>
    <p:sldId id="261" r:id="rId8"/>
    <p:sldId id="262" r:id="rId9"/>
    <p:sldId id="263" r:id="rId10"/>
    <p:sldId id="264" r:id="rId11"/>
    <p:sldId id="265" r:id="rId12"/>
  </p:sldIdLst>
  <p:sldSz cx="9144000" cy="5143500" type="screen16x9"/>
  <p:notesSz cx="6858000" cy="9144000"/>
  <p:embeddedFontLst>
    <p:embeddedFont>
      <p:font typeface="Century Gothic" panose="020B0502020202020204" pitchFamily="34" charset="0"/>
      <p:regular r:id="rId14"/>
      <p:bold r:id="rId15"/>
      <p:italic r:id="rId16"/>
      <p:boldItalic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680"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3460362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78247d1f47_1_5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9" name="Google Shape;109;g178247d1f47_1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98135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178247d1f47_1_2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g178247d1f47_1_2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80" name="Google Shape;280;g178247d1f47_1_2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04071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78247d1f47_1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g178247d1f47_1_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26" name="Google Shape;126;g178247d1f47_1_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05081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78247d1f47_1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178247d1f47_1_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a:t>Value in spending time. Contradicting student quotes highlight how various views need to be heard. The more time we gave, the more approaches we offered, the more we allowed and made possible spaces for young people engagement. </a:t>
            </a:r>
            <a:endParaRPr/>
          </a:p>
        </p:txBody>
      </p:sp>
      <p:sp>
        <p:nvSpPr>
          <p:cNvPr id="146" name="Google Shape;146;g178247d1f47_1_8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16440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78247d1f47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 name="Google Shape;186;g178247d1f47_1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177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81417bf12e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81417bf12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1941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78247d1f47_1_14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3" name="Google Shape;203;g178247d1f47_1_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77201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78247d1f47_1_19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2" name="Google Shape;212;g178247d1f47_1_1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01589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78247d1f47_1_15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8" name="Google Shape;218;g178247d1f47_1_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93176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78247d1f47_1_21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5" name="Google Shape;255;g178247d1f47_1_2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50767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2171700" y="573280"/>
            <a:ext cx="6458100" cy="969900"/>
          </a:xfrm>
          <a:prstGeom prst="rect">
            <a:avLst/>
          </a:prstGeom>
          <a:noFill/>
          <a:ln>
            <a:noFill/>
          </a:ln>
        </p:spPr>
        <p:txBody>
          <a:bodyPr spcFirstLastPara="1" wrap="square" lIns="68575" tIns="34275" rIns="68575" bIns="34275" anchor="ctr" anchorCtr="0">
            <a:normAutofit/>
          </a:bodyPr>
          <a:lstStyle>
            <a:lvl1pPr lvl="0" algn="r"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514350" y="1645920"/>
            <a:ext cx="8115300" cy="30180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53" name="Google Shape;53;p13"/>
          <p:cNvSpPr txBox="1">
            <a:spLocks noGrp="1"/>
          </p:cNvSpPr>
          <p:nvPr>
            <p:ph type="dt" idx="10"/>
          </p:nvPr>
        </p:nvSpPr>
        <p:spPr>
          <a:xfrm>
            <a:off x="6446520" y="4767263"/>
            <a:ext cx="21831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4" name="Google Shape;54;p13"/>
          <p:cNvSpPr txBox="1">
            <a:spLocks noGrp="1"/>
          </p:cNvSpPr>
          <p:nvPr>
            <p:ph type="ftr" idx="11"/>
          </p:nvPr>
        </p:nvSpPr>
        <p:spPr>
          <a:xfrm>
            <a:off x="514350" y="4766884"/>
            <a:ext cx="58293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 name="Google Shape;55;p13"/>
          <p:cNvSpPr txBox="1">
            <a:spLocks noGrp="1"/>
          </p:cNvSpPr>
          <p:nvPr>
            <p:ph type="sldNum" idx="12"/>
          </p:nvPr>
        </p:nvSpPr>
        <p:spPr>
          <a:xfrm>
            <a:off x="6572250" y="285750"/>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2171700" y="573280"/>
            <a:ext cx="6458100" cy="969900"/>
          </a:xfrm>
          <a:prstGeom prst="rect">
            <a:avLst/>
          </a:prstGeom>
          <a:noFill/>
          <a:ln>
            <a:noFill/>
          </a:ln>
        </p:spPr>
        <p:txBody>
          <a:bodyPr spcFirstLastPara="1" wrap="square" lIns="68575" tIns="34275" rIns="68575" bIns="34275" anchor="ctr" anchorCtr="0">
            <a:normAutofit/>
          </a:bodyPr>
          <a:lstStyle>
            <a:lvl1pPr lvl="0" algn="r">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15"/>
          <p:cNvSpPr txBox="1">
            <a:spLocks noGrp="1"/>
          </p:cNvSpPr>
          <p:nvPr>
            <p:ph type="body" idx="1"/>
          </p:nvPr>
        </p:nvSpPr>
        <p:spPr>
          <a:xfrm>
            <a:off x="514350" y="1645920"/>
            <a:ext cx="8115300" cy="3018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63" name="Google Shape;63;p15"/>
          <p:cNvSpPr txBox="1">
            <a:spLocks noGrp="1"/>
          </p:cNvSpPr>
          <p:nvPr>
            <p:ph type="dt" idx="10"/>
          </p:nvPr>
        </p:nvSpPr>
        <p:spPr>
          <a:xfrm>
            <a:off x="6446520" y="4767263"/>
            <a:ext cx="2183100" cy="273900"/>
          </a:xfrm>
          <a:prstGeom prst="rect">
            <a:avLst/>
          </a:prstGeom>
          <a:noFill/>
          <a:ln>
            <a:noFill/>
          </a:ln>
        </p:spPr>
        <p:txBody>
          <a:bodyPr spcFirstLastPara="1" wrap="square" lIns="68575" tIns="34275" rIns="68575" bIns="34275"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4" name="Google Shape;64;p15"/>
          <p:cNvSpPr txBox="1">
            <a:spLocks noGrp="1"/>
          </p:cNvSpPr>
          <p:nvPr>
            <p:ph type="ftr" idx="11"/>
          </p:nvPr>
        </p:nvSpPr>
        <p:spPr>
          <a:xfrm>
            <a:off x="514350" y="4766884"/>
            <a:ext cx="58293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5" name="Google Shape;65;p15"/>
          <p:cNvSpPr txBox="1">
            <a:spLocks noGrp="1"/>
          </p:cNvSpPr>
          <p:nvPr>
            <p:ph type="sldNum" idx="12"/>
          </p:nvPr>
        </p:nvSpPr>
        <p:spPr>
          <a:xfrm>
            <a:off x="6572250" y="285750"/>
            <a:ext cx="20574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6"/>
        <p:cNvGrpSpPr/>
        <p:nvPr/>
      </p:nvGrpSpPr>
      <p:grpSpPr>
        <a:xfrm>
          <a:off x="0" y="0"/>
          <a:ext cx="0" cy="0"/>
          <a:chOff x="0" y="0"/>
          <a:chExt cx="0" cy="0"/>
        </a:xfrm>
      </p:grpSpPr>
      <p:sp>
        <p:nvSpPr>
          <p:cNvPr id="67" name="Google Shape;67;p1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68" name="Google Shape;68;p1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69" name="Google Shape;69;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72" name="Google Shape;72;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5" name="Google Shape;75;p1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76" name="Google Shape;76;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7"/>
        <p:cNvGrpSpPr/>
        <p:nvPr/>
      </p:nvGrpSpPr>
      <p:grpSpPr>
        <a:xfrm>
          <a:off x="0" y="0"/>
          <a:ext cx="0" cy="0"/>
          <a:chOff x="0" y="0"/>
          <a:chExt cx="0" cy="0"/>
        </a:xfrm>
      </p:grpSpPr>
      <p:sp>
        <p:nvSpPr>
          <p:cNvPr id="78" name="Google Shape;78;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9" name="Google Shape;79;p1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80" name="Google Shape;80;p1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81" name="Google Shape;81;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2"/>
        <p:cNvGrpSpPr/>
        <p:nvPr/>
      </p:nvGrpSpPr>
      <p:grpSpPr>
        <a:xfrm>
          <a:off x="0" y="0"/>
          <a:ext cx="0" cy="0"/>
          <a:chOff x="0" y="0"/>
          <a:chExt cx="0" cy="0"/>
        </a:xfrm>
      </p:grpSpPr>
      <p:sp>
        <p:nvSpPr>
          <p:cNvPr id="83" name="Google Shape;83;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4" name="Google Shape;84;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5"/>
        <p:cNvGrpSpPr/>
        <p:nvPr/>
      </p:nvGrpSpPr>
      <p:grpSpPr>
        <a:xfrm>
          <a:off x="0" y="0"/>
          <a:ext cx="0" cy="0"/>
          <a:chOff x="0" y="0"/>
          <a:chExt cx="0" cy="0"/>
        </a:xfrm>
      </p:grpSpPr>
      <p:sp>
        <p:nvSpPr>
          <p:cNvPr id="86" name="Google Shape;86;p21"/>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87" name="Google Shape;87;p21"/>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88" name="Google Shape;88;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9"/>
        <p:cNvGrpSpPr/>
        <p:nvPr/>
      </p:nvGrpSpPr>
      <p:grpSpPr>
        <a:xfrm>
          <a:off x="0" y="0"/>
          <a:ext cx="0" cy="0"/>
          <a:chOff x="0" y="0"/>
          <a:chExt cx="0" cy="0"/>
        </a:xfrm>
      </p:grpSpPr>
      <p:sp>
        <p:nvSpPr>
          <p:cNvPr id="90" name="Google Shape;90;p22"/>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91" name="Google Shape;91;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2"/>
        <p:cNvGrpSpPr/>
        <p:nvPr/>
      </p:nvGrpSpPr>
      <p:grpSpPr>
        <a:xfrm>
          <a:off x="0" y="0"/>
          <a:ext cx="0" cy="0"/>
          <a:chOff x="0" y="0"/>
          <a:chExt cx="0" cy="0"/>
        </a:xfrm>
      </p:grpSpPr>
      <p:sp>
        <p:nvSpPr>
          <p:cNvPr id="93" name="Google Shape;93;p2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23"/>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95" name="Google Shape;95;p2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6" name="Google Shape;96;p23"/>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97" name="Google Shape;97;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8"/>
        <p:cNvGrpSpPr/>
        <p:nvPr/>
      </p:nvGrpSpPr>
      <p:grpSpPr>
        <a:xfrm>
          <a:off x="0" y="0"/>
          <a:ext cx="0" cy="0"/>
          <a:chOff x="0" y="0"/>
          <a:chExt cx="0" cy="0"/>
        </a:xfrm>
      </p:grpSpPr>
      <p:sp>
        <p:nvSpPr>
          <p:cNvPr id="99" name="Google Shape;99;p24"/>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00" name="Google Shape;100;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1"/>
        <p:cNvGrpSpPr/>
        <p:nvPr/>
      </p:nvGrpSpPr>
      <p:grpSpPr>
        <a:xfrm>
          <a:off x="0" y="0"/>
          <a:ext cx="0" cy="0"/>
          <a:chOff x="0" y="0"/>
          <a:chExt cx="0" cy="0"/>
        </a:xfrm>
      </p:grpSpPr>
      <p:sp>
        <p:nvSpPr>
          <p:cNvPr id="102" name="Google Shape;102;p25"/>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03" name="Google Shape;103;p25"/>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04" name="Google Shape;104;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5"/>
        <p:cNvGrpSpPr/>
        <p:nvPr/>
      </p:nvGrpSpPr>
      <p:grpSpPr>
        <a:xfrm>
          <a:off x="0" y="0"/>
          <a:ext cx="0" cy="0"/>
          <a:chOff x="0" y="0"/>
          <a:chExt cx="0" cy="0"/>
        </a:xfrm>
      </p:grpSpPr>
      <p:sp>
        <p:nvSpPr>
          <p:cNvPr id="106" name="Google Shape;106;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8" name="Google Shape;58;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9" name="Google Shape;59;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hyperlink" Target="http://drive.google.com/file/d/1oFwb3YkByFYFZDHoLz-SKBEx16kP4DpX/view"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0"/>
        <p:cNvGrpSpPr/>
        <p:nvPr/>
      </p:nvGrpSpPr>
      <p:grpSpPr>
        <a:xfrm>
          <a:off x="0" y="0"/>
          <a:ext cx="0" cy="0"/>
          <a:chOff x="0" y="0"/>
          <a:chExt cx="0" cy="0"/>
        </a:xfrm>
      </p:grpSpPr>
      <p:pic>
        <p:nvPicPr>
          <p:cNvPr id="111" name="Google Shape;111;p27"/>
          <p:cNvPicPr preferRelativeResize="0"/>
          <p:nvPr/>
        </p:nvPicPr>
        <p:blipFill rotWithShape="1">
          <a:blip r:embed="rId3">
            <a:alphaModFix amt="88000"/>
          </a:blip>
          <a:srcRect l="-72" t="18175" r="-157"/>
          <a:stretch/>
        </p:blipFill>
        <p:spPr>
          <a:xfrm>
            <a:off x="0" y="0"/>
            <a:ext cx="9144000" cy="5143501"/>
          </a:xfrm>
          <a:prstGeom prst="rect">
            <a:avLst/>
          </a:prstGeom>
          <a:noFill/>
          <a:ln>
            <a:noFill/>
          </a:ln>
        </p:spPr>
      </p:pic>
      <p:sp>
        <p:nvSpPr>
          <p:cNvPr id="112" name="Google Shape;112;p27"/>
          <p:cNvSpPr/>
          <p:nvPr/>
        </p:nvSpPr>
        <p:spPr>
          <a:xfrm>
            <a:off x="927538" y="3451300"/>
            <a:ext cx="7185300" cy="14571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113" name="Google Shape;113;p27"/>
          <p:cNvSpPr txBox="1"/>
          <p:nvPr/>
        </p:nvSpPr>
        <p:spPr>
          <a:xfrm>
            <a:off x="1055538" y="992250"/>
            <a:ext cx="7032900" cy="1893600"/>
          </a:xfrm>
          <a:prstGeom prst="rect">
            <a:avLst/>
          </a:prstGeom>
          <a:noFill/>
          <a:ln>
            <a:noFill/>
          </a:ln>
          <a:effectLst>
            <a:outerShdw blurRad="300038" dist="200025" algn="bl" rotWithShape="0">
              <a:srgbClr val="000000">
                <a:alpha val="86666"/>
              </a:srgbClr>
            </a:outerShdw>
          </a:effectLst>
        </p:spPr>
        <p:txBody>
          <a:bodyPr spcFirstLastPara="1" wrap="square" lIns="68575" tIns="34275" rIns="68575" bIns="34275" anchor="ctr" anchorCtr="0">
            <a:noAutofit/>
          </a:bodyPr>
          <a:lstStyle/>
          <a:p>
            <a:pPr marL="0" marR="0" lvl="0" indent="0" algn="ctr" rtl="0">
              <a:lnSpc>
                <a:spcPct val="90000"/>
              </a:lnSpc>
              <a:spcBef>
                <a:spcPts val="500"/>
              </a:spcBef>
              <a:spcAft>
                <a:spcPts val="0"/>
              </a:spcAft>
              <a:buClr>
                <a:srgbClr val="608C31"/>
              </a:buClr>
              <a:buSzPts val="1800"/>
              <a:buFont typeface="Century Gothic"/>
              <a:buNone/>
            </a:pPr>
            <a:r>
              <a:rPr lang="en" sz="2500" b="1" i="0" u="none" strike="noStrike" cap="none">
                <a:solidFill>
                  <a:schemeClr val="lt1"/>
                </a:solidFill>
                <a:latin typeface="Century Gothic"/>
                <a:ea typeface="Century Gothic"/>
                <a:cs typeface="Century Gothic"/>
                <a:sym typeface="Century Gothic"/>
              </a:rPr>
              <a:t>2021 - 2023</a:t>
            </a:r>
            <a:endParaRPr sz="1800" b="1" i="0" u="none" strike="noStrike" cap="none">
              <a:solidFill>
                <a:schemeClr val="lt1"/>
              </a:solidFill>
              <a:latin typeface="Arial"/>
              <a:ea typeface="Arial"/>
              <a:cs typeface="Arial"/>
              <a:sym typeface="Arial"/>
            </a:endParaRPr>
          </a:p>
          <a:p>
            <a:pPr marL="0" marR="0" lvl="0" indent="0" algn="ctr" rtl="0">
              <a:lnSpc>
                <a:spcPct val="90000"/>
              </a:lnSpc>
              <a:spcBef>
                <a:spcPts val="0"/>
              </a:spcBef>
              <a:spcAft>
                <a:spcPts val="0"/>
              </a:spcAft>
              <a:buClr>
                <a:srgbClr val="608C31"/>
              </a:buClr>
              <a:buSzPts val="1800"/>
              <a:buFont typeface="Century Gothic"/>
              <a:buNone/>
            </a:pPr>
            <a:r>
              <a:rPr lang="en" sz="2500" b="1" i="0" u="none" strike="noStrike" cap="none">
                <a:solidFill>
                  <a:schemeClr val="lt1"/>
                </a:solidFill>
                <a:latin typeface="Century Gothic"/>
                <a:ea typeface="Century Gothic"/>
                <a:cs typeface="Century Gothic"/>
                <a:sym typeface="Century Gothic"/>
              </a:rPr>
              <a:t>CREATIVE SCHOOLS, YEAR 1 CASE STUDY</a:t>
            </a:r>
            <a:endParaRPr sz="2500" b="1" i="0" u="none" strike="noStrike" cap="none">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608C31"/>
              </a:buClr>
              <a:buSzPts val="1800"/>
              <a:buFont typeface="Century Gothic"/>
              <a:buNone/>
            </a:pPr>
            <a:endParaRPr sz="2500" b="1" i="0" u="none" strike="noStrike" cap="none">
              <a:solidFill>
                <a:schemeClr val="lt1"/>
              </a:solidFill>
              <a:latin typeface="Century Gothic"/>
              <a:ea typeface="Century Gothic"/>
              <a:cs typeface="Century Gothic"/>
              <a:sym typeface="Century Gothic"/>
            </a:endParaRPr>
          </a:p>
          <a:p>
            <a:pPr marL="0" marR="0" lvl="0" indent="0" algn="ctr" rtl="0">
              <a:lnSpc>
                <a:spcPct val="90000"/>
              </a:lnSpc>
              <a:spcBef>
                <a:spcPts val="500"/>
              </a:spcBef>
              <a:spcAft>
                <a:spcPts val="0"/>
              </a:spcAft>
              <a:buClr>
                <a:srgbClr val="608C31"/>
              </a:buClr>
              <a:buSzPts val="1800"/>
              <a:buFont typeface="Century Gothic"/>
              <a:buNone/>
            </a:pPr>
            <a:r>
              <a:rPr lang="en" sz="2500" b="1" i="0" u="none" strike="noStrike" cap="none">
                <a:solidFill>
                  <a:schemeClr val="lt1"/>
                </a:solidFill>
                <a:latin typeface="Century Gothic"/>
                <a:ea typeface="Century Gothic"/>
                <a:cs typeface="Century Gothic"/>
                <a:sym typeface="Century Gothic"/>
              </a:rPr>
              <a:t>ST JOSEPHS POST-PRIMARY </a:t>
            </a:r>
            <a:endParaRPr sz="1800" b="1" i="0" u="none" strike="noStrike" cap="none">
              <a:solidFill>
                <a:schemeClr val="lt1"/>
              </a:solidFill>
              <a:latin typeface="Arial"/>
              <a:ea typeface="Arial"/>
              <a:cs typeface="Arial"/>
              <a:sym typeface="Arial"/>
            </a:endParaRPr>
          </a:p>
          <a:p>
            <a:pPr marL="0" marR="0" lvl="0" indent="0" algn="ctr" rtl="0">
              <a:lnSpc>
                <a:spcPct val="90000"/>
              </a:lnSpc>
              <a:spcBef>
                <a:spcPts val="500"/>
              </a:spcBef>
              <a:spcAft>
                <a:spcPts val="0"/>
              </a:spcAft>
              <a:buClr>
                <a:srgbClr val="608C31"/>
              </a:buClr>
              <a:buSzPts val="1800"/>
              <a:buFont typeface="Century Gothic"/>
              <a:buNone/>
            </a:pPr>
            <a:r>
              <a:rPr lang="en" sz="2500" b="1" i="0" u="none" strike="noStrike" cap="none">
                <a:solidFill>
                  <a:schemeClr val="lt1"/>
                </a:solidFill>
                <a:latin typeface="Century Gothic"/>
                <a:ea typeface="Century Gothic"/>
                <a:cs typeface="Century Gothic"/>
                <a:sym typeface="Century Gothic"/>
              </a:rPr>
              <a:t>ROCHFORTBRIDGE, CO. WESTMEATH</a:t>
            </a:r>
            <a:r>
              <a:rPr lang="en" sz="2000" b="1" i="0" u="none" strike="noStrike" cap="none">
                <a:solidFill>
                  <a:schemeClr val="lt1"/>
                </a:solidFill>
                <a:latin typeface="Century Gothic"/>
                <a:ea typeface="Century Gothic"/>
                <a:cs typeface="Century Gothic"/>
                <a:sym typeface="Century Gothic"/>
              </a:rPr>
              <a:t> </a:t>
            </a:r>
            <a:endParaRPr sz="1300" b="1" i="0" u="none" strike="noStrike" cap="none">
              <a:solidFill>
                <a:schemeClr val="lt1"/>
              </a:solidFill>
              <a:latin typeface="Arial"/>
              <a:ea typeface="Arial"/>
              <a:cs typeface="Arial"/>
              <a:sym typeface="Arial"/>
            </a:endParaRPr>
          </a:p>
        </p:txBody>
      </p:sp>
      <p:grpSp>
        <p:nvGrpSpPr>
          <p:cNvPr id="114" name="Google Shape;114;p27"/>
          <p:cNvGrpSpPr/>
          <p:nvPr/>
        </p:nvGrpSpPr>
        <p:grpSpPr>
          <a:xfrm>
            <a:off x="1613876" y="3848085"/>
            <a:ext cx="5812619" cy="663551"/>
            <a:chOff x="550207" y="1026646"/>
            <a:chExt cx="9720098" cy="1286700"/>
          </a:xfrm>
        </p:grpSpPr>
        <p:sp>
          <p:nvSpPr>
            <p:cNvPr id="115" name="Google Shape;115;p27"/>
            <p:cNvSpPr/>
            <p:nvPr/>
          </p:nvSpPr>
          <p:spPr>
            <a:xfrm>
              <a:off x="550207" y="1026646"/>
              <a:ext cx="1286700" cy="1286700"/>
            </a:xfrm>
            <a:prstGeom prst="ellipse">
              <a:avLst/>
            </a:prstGeom>
            <a:solidFill>
              <a:srgbClr val="FB801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27"/>
            <p:cNvSpPr/>
            <p:nvPr/>
          </p:nvSpPr>
          <p:spPr>
            <a:xfrm>
              <a:off x="820436" y="1296876"/>
              <a:ext cx="746400" cy="746400"/>
            </a:xfrm>
            <a:prstGeom prst="rect">
              <a:avLst/>
            </a:prstGeom>
            <a:blipFill rotWithShape="1">
              <a:blip r:embed="rId4">
                <a:alphaModFix/>
              </a:blip>
              <a:stretch>
                <a:fillRect/>
              </a:stretch>
            </a:blip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27"/>
            <p:cNvSpPr/>
            <p:nvPr/>
          </p:nvSpPr>
          <p:spPr>
            <a:xfrm>
              <a:off x="2112758" y="1026646"/>
              <a:ext cx="3033300" cy="12867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27"/>
            <p:cNvSpPr txBox="1"/>
            <p:nvPr/>
          </p:nvSpPr>
          <p:spPr>
            <a:xfrm>
              <a:off x="2112758" y="1026646"/>
              <a:ext cx="3033300" cy="12867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800"/>
                <a:buFont typeface="Century Gothic"/>
                <a:buNone/>
              </a:pPr>
              <a:r>
                <a:rPr lang="en" sz="1400" b="0" i="0" u="none" strike="noStrike" cap="none">
                  <a:solidFill>
                    <a:schemeClr val="dk1"/>
                  </a:solidFill>
                  <a:latin typeface="Century Gothic"/>
                  <a:ea typeface="Century Gothic"/>
                  <a:cs typeface="Century Gothic"/>
                  <a:sym typeface="Century Gothic"/>
                </a:rPr>
                <a:t>School Coordinator: Yvonne Muldoon</a:t>
              </a:r>
              <a:endParaRPr sz="700" b="0" i="0" u="none" strike="noStrike" cap="none">
                <a:solidFill>
                  <a:srgbClr val="000000"/>
                </a:solidFill>
                <a:latin typeface="Arial"/>
                <a:ea typeface="Arial"/>
                <a:cs typeface="Arial"/>
                <a:sym typeface="Arial"/>
              </a:endParaRPr>
            </a:p>
          </p:txBody>
        </p:sp>
        <p:sp>
          <p:nvSpPr>
            <p:cNvPr id="119" name="Google Shape;119;p27"/>
            <p:cNvSpPr/>
            <p:nvPr/>
          </p:nvSpPr>
          <p:spPr>
            <a:xfrm>
              <a:off x="5674454" y="1026646"/>
              <a:ext cx="1286700" cy="1286700"/>
            </a:xfrm>
            <a:prstGeom prst="ellipse">
              <a:avLst/>
            </a:prstGeom>
            <a:solidFill>
              <a:schemeClr val="accent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27"/>
            <p:cNvSpPr/>
            <p:nvPr/>
          </p:nvSpPr>
          <p:spPr>
            <a:xfrm>
              <a:off x="5944684" y="1296876"/>
              <a:ext cx="746400" cy="746400"/>
            </a:xfrm>
            <a:prstGeom prst="rect">
              <a:avLst/>
            </a:prstGeom>
            <a:blipFill rotWithShape="1">
              <a:blip r:embed="rId5">
                <a:alphaModFix/>
              </a:blip>
              <a:stretch>
                <a:fillRect/>
              </a:stretch>
            </a:blip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27"/>
            <p:cNvSpPr/>
            <p:nvPr/>
          </p:nvSpPr>
          <p:spPr>
            <a:xfrm>
              <a:off x="7237005" y="1026646"/>
              <a:ext cx="3033300" cy="12867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27"/>
            <p:cNvSpPr txBox="1"/>
            <p:nvPr/>
          </p:nvSpPr>
          <p:spPr>
            <a:xfrm>
              <a:off x="7237005" y="1026646"/>
              <a:ext cx="3033300" cy="12867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800"/>
                <a:buFont typeface="Century Gothic"/>
                <a:buNone/>
              </a:pPr>
              <a:r>
                <a:rPr lang="en" sz="1400" b="0" i="0" u="none" strike="noStrike" cap="none">
                  <a:solidFill>
                    <a:schemeClr val="dk1"/>
                  </a:solidFill>
                  <a:latin typeface="Century Gothic"/>
                  <a:ea typeface="Century Gothic"/>
                  <a:cs typeface="Century Gothic"/>
                  <a:sym typeface="Century Gothic"/>
                </a:rPr>
                <a:t>Creative Associate: Aideen McHugh</a:t>
              </a:r>
              <a:endParaRPr sz="700" b="0" i="0" u="none" strike="noStrike" cap="none">
                <a:solidFill>
                  <a:srgbClr val="000000"/>
                </a:solidFill>
                <a:latin typeface="Arial"/>
                <a:ea typeface="Arial"/>
                <a:cs typeface="Arial"/>
                <a:sym typeface="Arial"/>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1"/>
        <p:cNvGrpSpPr/>
        <p:nvPr/>
      </p:nvGrpSpPr>
      <p:grpSpPr>
        <a:xfrm>
          <a:off x="0" y="0"/>
          <a:ext cx="0" cy="0"/>
          <a:chOff x="0" y="0"/>
          <a:chExt cx="0" cy="0"/>
        </a:xfrm>
      </p:grpSpPr>
      <p:sp>
        <p:nvSpPr>
          <p:cNvPr id="282" name="Google Shape;282;p36"/>
          <p:cNvSpPr txBox="1">
            <a:spLocks noGrp="1"/>
          </p:cNvSpPr>
          <p:nvPr>
            <p:ph type="title"/>
          </p:nvPr>
        </p:nvSpPr>
        <p:spPr>
          <a:xfrm>
            <a:off x="3058700" y="1942938"/>
            <a:ext cx="3209400" cy="62880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Clr>
                <a:schemeClr val="lt1"/>
              </a:buClr>
              <a:buSzPct val="100000"/>
              <a:buFont typeface="Century Gothic"/>
              <a:buNone/>
            </a:pPr>
            <a:r>
              <a:rPr lang="en" sz="4500" b="1">
                <a:solidFill>
                  <a:schemeClr val="accent1"/>
                </a:solidFill>
              </a:rPr>
              <a:t>THANK YOU</a:t>
            </a:r>
            <a:endParaRPr>
              <a:solidFill>
                <a:schemeClr val="accent1"/>
              </a:solidFill>
            </a:endParaRPr>
          </a:p>
        </p:txBody>
      </p:sp>
      <p:sp>
        <p:nvSpPr>
          <p:cNvPr id="283" name="Google Shape;283;p36"/>
          <p:cNvSpPr txBox="1">
            <a:spLocks noGrp="1"/>
          </p:cNvSpPr>
          <p:nvPr>
            <p:ph type="body" idx="1"/>
          </p:nvPr>
        </p:nvSpPr>
        <p:spPr>
          <a:xfrm>
            <a:off x="3135899" y="3075200"/>
            <a:ext cx="2872200" cy="14004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1200"/>
              </a:spcBef>
              <a:spcAft>
                <a:spcPts val="0"/>
              </a:spcAft>
              <a:buClr>
                <a:schemeClr val="lt1"/>
              </a:buClr>
              <a:buSzPts val="1500"/>
              <a:buNone/>
            </a:pPr>
            <a:r>
              <a:rPr lang="en" sz="2000" b="1"/>
              <a:t>Yvonne Muldoon</a:t>
            </a:r>
            <a:endParaRPr sz="2000" b="1"/>
          </a:p>
          <a:p>
            <a:pPr marL="0" lvl="0" indent="0" algn="ctr" rtl="0">
              <a:spcBef>
                <a:spcPts val="1200"/>
              </a:spcBef>
              <a:spcAft>
                <a:spcPts val="0"/>
              </a:spcAft>
              <a:buClr>
                <a:schemeClr val="lt1"/>
              </a:buClr>
              <a:buSzPts val="1500"/>
              <a:buNone/>
            </a:pPr>
            <a:r>
              <a:rPr lang="en" sz="2000" b="1"/>
              <a:t>&amp;</a:t>
            </a:r>
            <a:endParaRPr sz="2000" b="1"/>
          </a:p>
          <a:p>
            <a:pPr marL="0" lvl="0" indent="0" algn="ctr" rtl="0">
              <a:lnSpc>
                <a:spcPct val="90000"/>
              </a:lnSpc>
              <a:spcBef>
                <a:spcPts val="1200"/>
              </a:spcBef>
              <a:spcAft>
                <a:spcPts val="0"/>
              </a:spcAft>
              <a:buClr>
                <a:schemeClr val="lt1"/>
              </a:buClr>
              <a:buSzPts val="1500"/>
              <a:buNone/>
            </a:pPr>
            <a:r>
              <a:rPr lang="en" sz="2000" b="1"/>
              <a:t>Aideen McHugh </a:t>
            </a:r>
            <a:endParaRPr sz="2000" b="1"/>
          </a:p>
          <a:p>
            <a:pPr marL="0" lvl="0" indent="0" algn="ctr" rtl="0">
              <a:lnSpc>
                <a:spcPct val="90000"/>
              </a:lnSpc>
              <a:spcBef>
                <a:spcPts val="1200"/>
              </a:spcBef>
              <a:spcAft>
                <a:spcPts val="0"/>
              </a:spcAft>
              <a:buClr>
                <a:schemeClr val="lt1"/>
              </a:buClr>
              <a:buSzPts val="1500"/>
              <a:buNone/>
            </a:pPr>
            <a:endParaRPr sz="2000" b="1"/>
          </a:p>
          <a:p>
            <a:pPr marL="0" lvl="0" indent="0" algn="ctr" rtl="0">
              <a:lnSpc>
                <a:spcPct val="90000"/>
              </a:lnSpc>
              <a:spcBef>
                <a:spcPts val="1200"/>
              </a:spcBef>
              <a:spcAft>
                <a:spcPts val="1200"/>
              </a:spcAft>
              <a:buClr>
                <a:schemeClr val="lt1"/>
              </a:buClr>
              <a:buSzPts val="1500"/>
              <a:buNone/>
            </a:pPr>
            <a:endParaRPr sz="2000" b="1"/>
          </a:p>
        </p:txBody>
      </p:sp>
      <p:pic>
        <p:nvPicPr>
          <p:cNvPr id="284" name="Google Shape;284;p36"/>
          <p:cNvPicPr preferRelativeResize="0"/>
          <p:nvPr/>
        </p:nvPicPr>
        <p:blipFill rotWithShape="1">
          <a:blip r:embed="rId3">
            <a:alphaModFix amt="75000"/>
          </a:blip>
          <a:srcRect/>
          <a:stretch/>
        </p:blipFill>
        <p:spPr>
          <a:xfrm>
            <a:off x="227150" y="695713"/>
            <a:ext cx="2717149" cy="3622876"/>
          </a:xfrm>
          <a:prstGeom prst="rect">
            <a:avLst/>
          </a:prstGeom>
          <a:noFill/>
          <a:ln>
            <a:noFill/>
          </a:ln>
        </p:spPr>
      </p:pic>
      <p:pic>
        <p:nvPicPr>
          <p:cNvPr id="285" name="Google Shape;285;p36"/>
          <p:cNvPicPr preferRelativeResize="0"/>
          <p:nvPr/>
        </p:nvPicPr>
        <p:blipFill rotWithShape="1">
          <a:blip r:embed="rId4">
            <a:alphaModFix/>
          </a:blip>
          <a:srcRect l="11198" r="-8"/>
          <a:stretch/>
        </p:blipFill>
        <p:spPr>
          <a:xfrm>
            <a:off x="6382500" y="760312"/>
            <a:ext cx="2412998" cy="36228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7"/>
        <p:cNvGrpSpPr/>
        <p:nvPr/>
      </p:nvGrpSpPr>
      <p:grpSpPr>
        <a:xfrm>
          <a:off x="0" y="0"/>
          <a:ext cx="0" cy="0"/>
          <a:chOff x="0" y="0"/>
          <a:chExt cx="0" cy="0"/>
        </a:xfrm>
      </p:grpSpPr>
      <p:pic>
        <p:nvPicPr>
          <p:cNvPr id="128" name="Google Shape;128;p28"/>
          <p:cNvPicPr preferRelativeResize="0"/>
          <p:nvPr/>
        </p:nvPicPr>
        <p:blipFill rotWithShape="1">
          <a:blip r:embed="rId3">
            <a:alphaModFix amt="19000"/>
          </a:blip>
          <a:srcRect l="-359" t="12500" b="12500"/>
          <a:stretch/>
        </p:blipFill>
        <p:spPr>
          <a:xfrm>
            <a:off x="0" y="-1"/>
            <a:ext cx="9176825" cy="5143501"/>
          </a:xfrm>
          <a:prstGeom prst="rect">
            <a:avLst/>
          </a:prstGeom>
          <a:noFill/>
          <a:ln>
            <a:noFill/>
          </a:ln>
        </p:spPr>
      </p:pic>
      <p:grpSp>
        <p:nvGrpSpPr>
          <p:cNvPr id="129" name="Google Shape;129;p28"/>
          <p:cNvGrpSpPr/>
          <p:nvPr/>
        </p:nvGrpSpPr>
        <p:grpSpPr>
          <a:xfrm>
            <a:off x="544148" y="1922686"/>
            <a:ext cx="8055703" cy="2463750"/>
            <a:chOff x="39731" y="369656"/>
            <a:chExt cx="10740937" cy="3285000"/>
          </a:xfrm>
        </p:grpSpPr>
        <p:sp>
          <p:nvSpPr>
            <p:cNvPr id="130" name="Google Shape;130;p28"/>
            <p:cNvSpPr/>
            <p:nvPr/>
          </p:nvSpPr>
          <p:spPr>
            <a:xfrm>
              <a:off x="664949" y="369656"/>
              <a:ext cx="1955812" cy="1955812"/>
            </a:xfrm>
            <a:prstGeom prst="round2DiagRect">
              <a:avLst>
                <a:gd name="adj1" fmla="val 16667"/>
                <a:gd name="adj2" fmla="val 0"/>
              </a:avLst>
            </a:prstGeom>
            <a:solidFill>
              <a:schemeClr val="lt1">
                <a:alpha val="0"/>
              </a:schemeClr>
            </a:solidFill>
            <a:ln w="79375" cap="flat" cmpd="sng">
              <a:solidFill>
                <a:srgbClr val="FB801A"/>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28"/>
            <p:cNvSpPr/>
            <p:nvPr/>
          </p:nvSpPr>
          <p:spPr>
            <a:xfrm>
              <a:off x="1081762" y="786468"/>
              <a:ext cx="1122187" cy="1122187"/>
            </a:xfrm>
            <a:prstGeom prst="rect">
              <a:avLst/>
            </a:prstGeom>
            <a:blipFill rotWithShape="1">
              <a:blip r:embed="rId4">
                <a:alphaModFix/>
              </a:blip>
              <a:stretch>
                <a:fillRect/>
              </a:stretch>
            </a:blipFill>
            <a:ln w="12700" cap="flat" cmpd="sng">
              <a:solidFill>
                <a:schemeClr val="lt1">
                  <a:alpha val="0"/>
                </a:scheme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28"/>
            <p:cNvSpPr/>
            <p:nvPr/>
          </p:nvSpPr>
          <p:spPr>
            <a:xfrm>
              <a:off x="39731" y="2934656"/>
              <a:ext cx="3206250" cy="7200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28"/>
            <p:cNvSpPr txBox="1"/>
            <p:nvPr/>
          </p:nvSpPr>
          <p:spPr>
            <a:xfrm>
              <a:off x="39731" y="2934656"/>
              <a:ext cx="3206250"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lt1"/>
                </a:buClr>
                <a:buSzPts val="1400"/>
                <a:buFont typeface="Century Gothic"/>
                <a:buNone/>
              </a:pPr>
              <a:r>
                <a:rPr lang="en" sz="1400" b="0" i="0" u="none" strike="noStrike" cap="none">
                  <a:solidFill>
                    <a:schemeClr val="dk1"/>
                  </a:solidFill>
                  <a:latin typeface="Century Gothic"/>
                  <a:ea typeface="Century Gothic"/>
                  <a:cs typeface="Century Gothic"/>
                  <a:sym typeface="Century Gothic"/>
                </a:rPr>
                <a:t>1030 STUDENTS</a:t>
              </a:r>
              <a:endParaRPr sz="1100" b="0" i="0" u="none" strike="noStrike" cap="none">
                <a:solidFill>
                  <a:schemeClr val="dk1"/>
                </a:solidFill>
                <a:latin typeface="Arial"/>
                <a:ea typeface="Arial"/>
                <a:cs typeface="Arial"/>
                <a:sym typeface="Arial"/>
              </a:endParaRPr>
            </a:p>
          </p:txBody>
        </p:sp>
        <p:sp>
          <p:nvSpPr>
            <p:cNvPr id="134" name="Google Shape;134;p28"/>
            <p:cNvSpPr/>
            <p:nvPr/>
          </p:nvSpPr>
          <p:spPr>
            <a:xfrm>
              <a:off x="4432293" y="369656"/>
              <a:ext cx="1955812" cy="1955812"/>
            </a:xfrm>
            <a:prstGeom prst="round2DiagRect">
              <a:avLst>
                <a:gd name="adj1" fmla="val 16667"/>
                <a:gd name="adj2" fmla="val 0"/>
              </a:avLst>
            </a:prstGeom>
            <a:solidFill>
              <a:schemeClr val="lt1">
                <a:alpha val="0"/>
              </a:schemeClr>
            </a:solidFill>
            <a:ln w="79375" cap="flat" cmpd="sng">
              <a:solidFill>
                <a:schemeClr val="accent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28"/>
            <p:cNvSpPr/>
            <p:nvPr/>
          </p:nvSpPr>
          <p:spPr>
            <a:xfrm>
              <a:off x="4849106" y="786468"/>
              <a:ext cx="1122187" cy="1122187"/>
            </a:xfrm>
            <a:prstGeom prst="rect">
              <a:avLst/>
            </a:prstGeom>
            <a:blipFill rotWithShape="1">
              <a:blip r:embed="rId5">
                <a:alphaModFix/>
              </a:blip>
              <a:stretch>
                <a:fillRect/>
              </a:stretch>
            </a:blipFill>
            <a:ln w="12700" cap="flat" cmpd="sng">
              <a:solidFill>
                <a:schemeClr val="lt1">
                  <a:alpha val="0"/>
                </a:scheme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28"/>
            <p:cNvSpPr/>
            <p:nvPr/>
          </p:nvSpPr>
          <p:spPr>
            <a:xfrm>
              <a:off x="3807075" y="2934656"/>
              <a:ext cx="3206250" cy="7200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28"/>
            <p:cNvSpPr txBox="1"/>
            <p:nvPr/>
          </p:nvSpPr>
          <p:spPr>
            <a:xfrm>
              <a:off x="3807075" y="2934656"/>
              <a:ext cx="3206250"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lt1"/>
                </a:buClr>
                <a:buSzPts val="1400"/>
                <a:buFont typeface="Century Gothic"/>
                <a:buNone/>
              </a:pPr>
              <a:r>
                <a:rPr lang="en" sz="1400" b="0" i="0" u="none" strike="noStrike" cap="none">
                  <a:solidFill>
                    <a:schemeClr val="dk1"/>
                  </a:solidFill>
                  <a:latin typeface="Century Gothic"/>
                  <a:ea typeface="Century Gothic"/>
                  <a:cs typeface="Century Gothic"/>
                  <a:sym typeface="Century Gothic"/>
                </a:rPr>
                <a:t>75 TEACHERS</a:t>
              </a:r>
              <a:endParaRPr sz="1100" b="0" i="0" u="none" strike="noStrike" cap="none">
                <a:solidFill>
                  <a:schemeClr val="dk1"/>
                </a:solidFill>
                <a:latin typeface="Arial"/>
                <a:ea typeface="Arial"/>
                <a:cs typeface="Arial"/>
                <a:sym typeface="Arial"/>
              </a:endParaRPr>
            </a:p>
          </p:txBody>
        </p:sp>
        <p:sp>
          <p:nvSpPr>
            <p:cNvPr id="138" name="Google Shape;138;p28"/>
            <p:cNvSpPr/>
            <p:nvPr/>
          </p:nvSpPr>
          <p:spPr>
            <a:xfrm>
              <a:off x="8199637" y="369656"/>
              <a:ext cx="1955812" cy="1955812"/>
            </a:xfrm>
            <a:prstGeom prst="round2DiagRect">
              <a:avLst>
                <a:gd name="adj1" fmla="val 16667"/>
                <a:gd name="adj2" fmla="val 0"/>
              </a:avLst>
            </a:prstGeom>
            <a:solidFill>
              <a:schemeClr val="lt1">
                <a:alpha val="0"/>
              </a:schemeClr>
            </a:solidFill>
            <a:ln w="79375" cap="flat" cmpd="sng">
              <a:solidFill>
                <a:srgbClr val="80BB4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28"/>
            <p:cNvSpPr/>
            <p:nvPr/>
          </p:nvSpPr>
          <p:spPr>
            <a:xfrm>
              <a:off x="8616450" y="786468"/>
              <a:ext cx="1122187" cy="1122187"/>
            </a:xfrm>
            <a:prstGeom prst="rect">
              <a:avLst/>
            </a:prstGeom>
            <a:blipFill rotWithShape="1">
              <a:blip r:embed="rId6">
                <a:alphaModFix/>
              </a:blip>
              <a:stretch>
                <a:fillRect/>
              </a:stretch>
            </a:blipFill>
            <a:ln w="12700" cap="flat" cmpd="sng">
              <a:solidFill>
                <a:schemeClr val="lt1">
                  <a:alpha val="0"/>
                </a:scheme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28"/>
            <p:cNvSpPr/>
            <p:nvPr/>
          </p:nvSpPr>
          <p:spPr>
            <a:xfrm>
              <a:off x="7574418" y="2934656"/>
              <a:ext cx="3206250" cy="7200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28"/>
            <p:cNvSpPr txBox="1"/>
            <p:nvPr/>
          </p:nvSpPr>
          <p:spPr>
            <a:xfrm>
              <a:off x="7574418" y="2934656"/>
              <a:ext cx="3206250"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lt1"/>
                </a:buClr>
                <a:buSzPts val="1400"/>
                <a:buFont typeface="Century Gothic"/>
                <a:buNone/>
              </a:pPr>
              <a:r>
                <a:rPr lang="en" sz="1400" b="0" i="0" u="none" strike="noStrike" cap="none">
                  <a:solidFill>
                    <a:schemeClr val="dk1"/>
                  </a:solidFill>
                  <a:latin typeface="Century Gothic"/>
                  <a:ea typeface="Century Gothic"/>
                  <a:cs typeface="Century Gothic"/>
                  <a:sym typeface="Century Gothic"/>
                </a:rPr>
                <a:t>1 SCHOOL COORDINATOR = MUSIC &amp; SPHE TEACHER</a:t>
              </a:r>
              <a:endParaRPr sz="1100" b="0" i="0" u="none" strike="noStrike" cap="none">
                <a:solidFill>
                  <a:schemeClr val="dk1"/>
                </a:solidFill>
                <a:latin typeface="Arial"/>
                <a:ea typeface="Arial"/>
                <a:cs typeface="Arial"/>
                <a:sym typeface="Arial"/>
              </a:endParaRPr>
            </a:p>
          </p:txBody>
        </p:sp>
      </p:grpSp>
      <p:sp>
        <p:nvSpPr>
          <p:cNvPr id="142" name="Google Shape;142;p28"/>
          <p:cNvSpPr txBox="1"/>
          <p:nvPr/>
        </p:nvSpPr>
        <p:spPr>
          <a:xfrm>
            <a:off x="32850" y="384450"/>
            <a:ext cx="9144000" cy="10158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2000"/>
              <a:buFont typeface="Arial"/>
              <a:buNone/>
            </a:pPr>
            <a:r>
              <a:rPr lang="en" sz="2000" b="1" i="0" u="none" strike="noStrike" cap="none">
                <a:solidFill>
                  <a:srgbClr val="434343"/>
                </a:solidFill>
                <a:latin typeface="Century Gothic"/>
                <a:ea typeface="Century Gothic"/>
                <a:cs typeface="Century Gothic"/>
                <a:sym typeface="Century Gothic"/>
              </a:rPr>
              <a:t>VISION: </a:t>
            </a:r>
            <a:endParaRPr sz="2000" b="1" i="0" u="none" strike="noStrike" cap="none">
              <a:solidFill>
                <a:srgbClr val="434343"/>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000000"/>
              </a:buClr>
              <a:buSzPts val="2000"/>
              <a:buFont typeface="Arial"/>
              <a:buNone/>
            </a:pPr>
            <a:r>
              <a:rPr lang="en" sz="2000" b="0" i="0" u="none" strike="noStrike" cap="none">
                <a:solidFill>
                  <a:srgbClr val="434343"/>
                </a:solidFill>
                <a:latin typeface="Century Gothic"/>
                <a:ea typeface="Century Gothic"/>
                <a:cs typeface="Century Gothic"/>
                <a:sym typeface="Century Gothic"/>
              </a:rPr>
              <a:t>To have whole school involvement, </a:t>
            </a:r>
            <a:endParaRPr sz="2000" b="0" i="0" u="none" strike="noStrike" cap="none">
              <a:solidFill>
                <a:srgbClr val="434343"/>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000000"/>
              </a:buClr>
              <a:buSzPts val="2000"/>
              <a:buFont typeface="Arial"/>
              <a:buNone/>
            </a:pPr>
            <a:r>
              <a:rPr lang="en" sz="2000" b="0" i="0" u="none" strike="noStrike" cap="none">
                <a:solidFill>
                  <a:srgbClr val="434343"/>
                </a:solidFill>
                <a:latin typeface="Century Gothic"/>
                <a:ea typeface="Century Gothic"/>
                <a:cs typeface="Century Gothic"/>
                <a:sym typeface="Century Gothic"/>
              </a:rPr>
              <a:t>affording every student the opportunity to tap into their creative skills</a:t>
            </a:r>
            <a:endParaRPr sz="2000" b="0" i="0" u="none" strike="noStrike" cap="none">
              <a:solidFill>
                <a:srgbClr val="434343"/>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7"/>
        <p:cNvGrpSpPr/>
        <p:nvPr/>
      </p:nvGrpSpPr>
      <p:grpSpPr>
        <a:xfrm>
          <a:off x="0" y="0"/>
          <a:ext cx="0" cy="0"/>
          <a:chOff x="0" y="0"/>
          <a:chExt cx="0" cy="0"/>
        </a:xfrm>
      </p:grpSpPr>
      <p:pic>
        <p:nvPicPr>
          <p:cNvPr id="148" name="Google Shape;148;p29"/>
          <p:cNvPicPr preferRelativeResize="0"/>
          <p:nvPr/>
        </p:nvPicPr>
        <p:blipFill rotWithShape="1">
          <a:blip r:embed="rId3">
            <a:alphaModFix amt="25000"/>
          </a:blip>
          <a:srcRect/>
          <a:stretch/>
        </p:blipFill>
        <p:spPr>
          <a:xfrm>
            <a:off x="5263988" y="0"/>
            <a:ext cx="3857626" cy="5143501"/>
          </a:xfrm>
          <a:prstGeom prst="rect">
            <a:avLst/>
          </a:prstGeom>
          <a:noFill/>
          <a:ln>
            <a:noFill/>
          </a:ln>
        </p:spPr>
      </p:pic>
      <p:grpSp>
        <p:nvGrpSpPr>
          <p:cNvPr id="149" name="Google Shape;149;p29"/>
          <p:cNvGrpSpPr/>
          <p:nvPr/>
        </p:nvGrpSpPr>
        <p:grpSpPr>
          <a:xfrm>
            <a:off x="-8" y="302213"/>
            <a:ext cx="4898276" cy="4539056"/>
            <a:chOff x="-105987" y="219627"/>
            <a:chExt cx="6531035" cy="6052075"/>
          </a:xfrm>
        </p:grpSpPr>
        <p:sp>
          <p:nvSpPr>
            <p:cNvPr id="150" name="Google Shape;150;p29"/>
            <p:cNvSpPr/>
            <p:nvPr/>
          </p:nvSpPr>
          <p:spPr>
            <a:xfrm>
              <a:off x="1215828" y="1387602"/>
              <a:ext cx="3714750" cy="3715389"/>
            </a:xfrm>
            <a:prstGeom prst="ellipse">
              <a:avLst/>
            </a:prstGeom>
            <a:gradFill>
              <a:gsLst>
                <a:gs pos="0">
                  <a:srgbClr val="E0514D"/>
                </a:gs>
                <a:gs pos="78000">
                  <a:srgbClr val="E7241D"/>
                </a:gs>
                <a:gs pos="100000">
                  <a:srgbClr val="E7241D"/>
                </a:gs>
              </a:gsLst>
              <a:lin ang="5400000" scaled="0"/>
            </a:gradFill>
            <a:ln>
              <a:noFill/>
            </a:ln>
            <a:effectLst>
              <a:outerShdw blurRad="57150" dist="19050" dir="5400000" algn="ctr" rotWithShape="0">
                <a:srgbClr val="000000">
                  <a:alpha val="47450"/>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29"/>
            <p:cNvSpPr txBox="1"/>
            <p:nvPr/>
          </p:nvSpPr>
          <p:spPr>
            <a:xfrm>
              <a:off x="1759841" y="1931708"/>
              <a:ext cx="2626724" cy="2627177"/>
            </a:xfrm>
            <a:prstGeom prst="rect">
              <a:avLst/>
            </a:prstGeom>
            <a:noFill/>
            <a:ln>
              <a:noFill/>
            </a:ln>
          </p:spPr>
          <p:txBody>
            <a:bodyPr spcFirstLastPara="1" wrap="square" lIns="51425" tIns="51425" rIns="51425" bIns="51425" anchor="ctr" anchorCtr="0">
              <a:noAutofit/>
            </a:bodyPr>
            <a:lstStyle/>
            <a:p>
              <a:pPr marL="0" marR="0" lvl="0" indent="0" algn="ctr" rtl="0">
                <a:lnSpc>
                  <a:spcPct val="90000"/>
                </a:lnSpc>
                <a:spcBef>
                  <a:spcPts val="0"/>
                </a:spcBef>
                <a:spcAft>
                  <a:spcPts val="0"/>
                </a:spcAft>
                <a:buClr>
                  <a:schemeClr val="lt1"/>
                </a:buClr>
                <a:buSzPts val="1400"/>
                <a:buFont typeface="Century Gothic"/>
                <a:buNone/>
              </a:pPr>
              <a:r>
                <a:rPr lang="en" sz="1400" b="0" i="0" u="none" strike="noStrike" cap="none">
                  <a:solidFill>
                    <a:schemeClr val="lt1"/>
                  </a:solidFill>
                  <a:latin typeface="Century Gothic"/>
                  <a:ea typeface="Century Gothic"/>
                  <a:cs typeface="Century Gothic"/>
                  <a:sym typeface="Century Gothic"/>
                </a:rPr>
                <a:t>Understanding Creativity  - what it means to everyone</a:t>
              </a:r>
              <a:endParaRPr sz="1400" b="0" i="0" u="none" strike="noStrike" cap="none">
                <a:solidFill>
                  <a:schemeClr val="lt1"/>
                </a:solidFill>
                <a:latin typeface="Century Gothic"/>
                <a:ea typeface="Century Gothic"/>
                <a:cs typeface="Century Gothic"/>
                <a:sym typeface="Century Gothic"/>
              </a:endParaRPr>
            </a:p>
          </p:txBody>
        </p:sp>
        <p:sp>
          <p:nvSpPr>
            <p:cNvPr id="152" name="Google Shape;152;p29"/>
            <p:cNvSpPr/>
            <p:nvPr/>
          </p:nvSpPr>
          <p:spPr>
            <a:xfrm>
              <a:off x="1000327" y="5972267"/>
              <a:ext cx="299466" cy="299435"/>
            </a:xfrm>
            <a:prstGeom prst="ellipse">
              <a:avLst/>
            </a:prstGeom>
            <a:gradFill>
              <a:gsLst>
                <a:gs pos="0">
                  <a:srgbClr val="FB8F4B"/>
                </a:gs>
                <a:gs pos="78000">
                  <a:srgbClr val="FF7E0D"/>
                </a:gs>
                <a:gs pos="100000">
                  <a:srgbClr val="FF7E0D"/>
                </a:gs>
              </a:gsLst>
              <a:lin ang="5400000" scaled="0"/>
            </a:gradFill>
            <a:ln>
              <a:noFill/>
            </a:ln>
            <a:effectLst>
              <a:outerShdw blurRad="57150" dist="19050" dir="5400000" algn="ctr" rotWithShape="0">
                <a:srgbClr val="000000">
                  <a:alpha val="47450"/>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29"/>
            <p:cNvSpPr/>
            <p:nvPr/>
          </p:nvSpPr>
          <p:spPr>
            <a:xfrm>
              <a:off x="5676792" y="3771902"/>
              <a:ext cx="299466" cy="299435"/>
            </a:xfrm>
            <a:prstGeom prst="ellipse">
              <a:avLst/>
            </a:prstGeom>
            <a:gradFill>
              <a:gsLst>
                <a:gs pos="0">
                  <a:srgbClr val="EAC557"/>
                </a:gs>
                <a:gs pos="78000">
                  <a:srgbClr val="F2C32A"/>
                </a:gs>
                <a:gs pos="100000">
                  <a:srgbClr val="F2C32A"/>
                </a:gs>
              </a:gsLst>
              <a:lin ang="5400000" scaled="0"/>
            </a:gradFill>
            <a:ln>
              <a:noFill/>
            </a:ln>
            <a:effectLst>
              <a:outerShdw blurRad="57150" dist="19050" dir="5400000" algn="ctr" rotWithShape="0">
                <a:srgbClr val="000000">
                  <a:alpha val="47450"/>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29"/>
            <p:cNvSpPr/>
            <p:nvPr/>
          </p:nvSpPr>
          <p:spPr>
            <a:xfrm>
              <a:off x="3522325" y="5343899"/>
              <a:ext cx="413004" cy="413632"/>
            </a:xfrm>
            <a:prstGeom prst="ellipse">
              <a:avLst/>
            </a:prstGeom>
            <a:gradFill>
              <a:gsLst>
                <a:gs pos="0">
                  <a:srgbClr val="8DC15B"/>
                </a:gs>
                <a:gs pos="78000">
                  <a:srgbClr val="80C139"/>
                </a:gs>
                <a:gs pos="100000">
                  <a:srgbClr val="80C139"/>
                </a:gs>
              </a:gsLst>
              <a:lin ang="5400000" scaled="0"/>
            </a:gradFill>
            <a:ln>
              <a:noFill/>
            </a:ln>
            <a:effectLst>
              <a:outerShdw blurRad="57150" dist="19050" dir="5400000" algn="ctr" rotWithShape="0">
                <a:srgbClr val="000000">
                  <a:alpha val="47450"/>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29"/>
            <p:cNvSpPr/>
            <p:nvPr/>
          </p:nvSpPr>
          <p:spPr>
            <a:xfrm>
              <a:off x="2210816" y="2134260"/>
              <a:ext cx="299466" cy="299435"/>
            </a:xfrm>
            <a:prstGeom prst="ellipse">
              <a:avLst/>
            </a:prstGeom>
            <a:gradFill>
              <a:gsLst>
                <a:gs pos="0">
                  <a:srgbClr val="51CAAE"/>
                </a:gs>
                <a:gs pos="78000">
                  <a:srgbClr val="27CDAA"/>
                </a:gs>
                <a:gs pos="100000">
                  <a:srgbClr val="27CDAA"/>
                </a:gs>
              </a:gsLst>
              <a:lin ang="5400000" scaled="0"/>
            </a:gradFill>
            <a:ln>
              <a:noFill/>
            </a:ln>
            <a:effectLst>
              <a:outerShdw blurRad="57150" dist="19050" dir="5400000" algn="ctr" rotWithShape="0">
                <a:srgbClr val="000000">
                  <a:alpha val="47450"/>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29"/>
            <p:cNvSpPr/>
            <p:nvPr/>
          </p:nvSpPr>
          <p:spPr>
            <a:xfrm>
              <a:off x="1480496" y="3537638"/>
              <a:ext cx="299466" cy="299435"/>
            </a:xfrm>
            <a:prstGeom prst="ellipse">
              <a:avLst/>
            </a:prstGeom>
            <a:gradFill>
              <a:gsLst>
                <a:gs pos="0">
                  <a:srgbClr val="63A4DF"/>
                </a:gs>
                <a:gs pos="78000">
                  <a:srgbClr val="409BE2"/>
                </a:gs>
                <a:gs pos="100000">
                  <a:srgbClr val="409BE2"/>
                </a:gs>
              </a:gsLst>
              <a:lin ang="5400000" scaled="0"/>
            </a:gradFill>
            <a:ln>
              <a:noFill/>
            </a:ln>
            <a:effectLst>
              <a:outerShdw blurRad="57150" dist="19050" dir="5400000" algn="ctr" rotWithShape="0">
                <a:srgbClr val="000000">
                  <a:alpha val="47450"/>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29"/>
            <p:cNvSpPr/>
            <p:nvPr/>
          </p:nvSpPr>
          <p:spPr>
            <a:xfrm>
              <a:off x="-37791" y="2003441"/>
              <a:ext cx="1657355" cy="1657528"/>
            </a:xfrm>
            <a:prstGeom prst="ellipse">
              <a:avLst/>
            </a:prstGeom>
            <a:gradFill>
              <a:gsLst>
                <a:gs pos="0">
                  <a:srgbClr val="FB8F4B"/>
                </a:gs>
                <a:gs pos="78000">
                  <a:srgbClr val="FF7E0D"/>
                </a:gs>
                <a:gs pos="100000">
                  <a:srgbClr val="FF7E0D"/>
                </a:gs>
              </a:gsLst>
              <a:lin ang="5400000" scaled="0"/>
            </a:gradFill>
            <a:ln>
              <a:noFill/>
            </a:ln>
            <a:effectLst>
              <a:outerShdw blurRad="57150" dist="19050" dir="5400000" algn="ctr" rotWithShape="0">
                <a:srgbClr val="000000">
                  <a:alpha val="47450"/>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29"/>
            <p:cNvSpPr txBox="1"/>
            <p:nvPr/>
          </p:nvSpPr>
          <p:spPr>
            <a:xfrm>
              <a:off x="204923" y="2246180"/>
              <a:ext cx="1171927" cy="1172050"/>
            </a:xfrm>
            <a:prstGeom prst="rect">
              <a:avLst/>
            </a:prstGeom>
            <a:noFill/>
            <a:ln>
              <a:noFill/>
            </a:ln>
          </p:spPr>
          <p:txBody>
            <a:bodyPr spcFirstLastPara="1" wrap="square" lIns="45725" tIns="45725" rIns="45725" bIns="45725" anchor="ctr" anchorCtr="0">
              <a:noAutofit/>
            </a:bodyPr>
            <a:lstStyle/>
            <a:p>
              <a:pPr marL="0" marR="0" lvl="0" indent="0" algn="ctr" rtl="0">
                <a:lnSpc>
                  <a:spcPct val="90000"/>
                </a:lnSpc>
                <a:spcBef>
                  <a:spcPts val="0"/>
                </a:spcBef>
                <a:spcAft>
                  <a:spcPts val="0"/>
                </a:spcAft>
                <a:buClr>
                  <a:schemeClr val="lt1"/>
                </a:buClr>
                <a:buSzPts val="1200"/>
                <a:buFont typeface="Century Gothic"/>
                <a:buNone/>
              </a:pPr>
              <a:r>
                <a:rPr lang="en" sz="1200" b="0" i="0" u="none" strike="noStrike" cap="none">
                  <a:solidFill>
                    <a:schemeClr val="lt1"/>
                  </a:solidFill>
                  <a:latin typeface="Century Gothic"/>
                  <a:ea typeface="Century Gothic"/>
                  <a:cs typeface="Century Gothic"/>
                  <a:sym typeface="Century Gothic"/>
                </a:rPr>
                <a:t>Feedback – Staff and students, ongoing</a:t>
              </a:r>
              <a:endParaRPr sz="1200" b="0" i="0" u="none" strike="noStrike" cap="none">
                <a:solidFill>
                  <a:schemeClr val="lt1"/>
                </a:solidFill>
                <a:latin typeface="Century Gothic"/>
                <a:ea typeface="Century Gothic"/>
                <a:cs typeface="Century Gothic"/>
                <a:sym typeface="Century Gothic"/>
              </a:endParaRPr>
            </a:p>
          </p:txBody>
        </p:sp>
        <p:sp>
          <p:nvSpPr>
            <p:cNvPr id="159" name="Google Shape;159;p29"/>
            <p:cNvSpPr/>
            <p:nvPr/>
          </p:nvSpPr>
          <p:spPr>
            <a:xfrm>
              <a:off x="3522323" y="2212854"/>
              <a:ext cx="413004" cy="413632"/>
            </a:xfrm>
            <a:prstGeom prst="ellipse">
              <a:avLst/>
            </a:prstGeom>
            <a:gradFill>
              <a:gsLst>
                <a:gs pos="0">
                  <a:srgbClr val="EAC557"/>
                </a:gs>
                <a:gs pos="78000">
                  <a:srgbClr val="F2C32A"/>
                </a:gs>
                <a:gs pos="100000">
                  <a:srgbClr val="F2C32A"/>
                </a:gs>
              </a:gsLst>
              <a:lin ang="5400000" scaled="0"/>
            </a:gradFill>
            <a:ln>
              <a:noFill/>
            </a:ln>
            <a:effectLst>
              <a:outerShdw blurRad="57150" dist="19050" dir="5400000" algn="ctr" rotWithShape="0">
                <a:srgbClr val="000000">
                  <a:alpha val="47450"/>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29"/>
            <p:cNvSpPr/>
            <p:nvPr/>
          </p:nvSpPr>
          <p:spPr>
            <a:xfrm>
              <a:off x="406836" y="3996960"/>
              <a:ext cx="746760" cy="746928"/>
            </a:xfrm>
            <a:prstGeom prst="ellipse">
              <a:avLst/>
            </a:prstGeom>
            <a:gradFill>
              <a:gsLst>
                <a:gs pos="0">
                  <a:srgbClr val="8DC15B"/>
                </a:gs>
                <a:gs pos="78000">
                  <a:srgbClr val="80C139"/>
                </a:gs>
                <a:gs pos="100000">
                  <a:srgbClr val="80C139"/>
                </a:gs>
              </a:gsLst>
              <a:lin ang="5400000" scaled="0"/>
            </a:gradFill>
            <a:ln>
              <a:noFill/>
            </a:ln>
            <a:effectLst>
              <a:outerShdw blurRad="57150" dist="19050" dir="5400000" algn="ctr" rotWithShape="0">
                <a:srgbClr val="000000">
                  <a:alpha val="47450"/>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29"/>
            <p:cNvSpPr/>
            <p:nvPr/>
          </p:nvSpPr>
          <p:spPr>
            <a:xfrm>
              <a:off x="4464005" y="1614688"/>
              <a:ext cx="1961043" cy="1961266"/>
            </a:xfrm>
            <a:prstGeom prst="ellipse">
              <a:avLst/>
            </a:prstGeom>
            <a:gradFill>
              <a:gsLst>
                <a:gs pos="0">
                  <a:srgbClr val="51CAAE"/>
                </a:gs>
                <a:gs pos="78000">
                  <a:srgbClr val="27CDAA"/>
                </a:gs>
                <a:gs pos="100000">
                  <a:srgbClr val="27CDAA"/>
                </a:gs>
              </a:gsLst>
              <a:lin ang="5400000" scaled="0"/>
            </a:gradFill>
            <a:ln>
              <a:noFill/>
            </a:ln>
            <a:effectLst>
              <a:outerShdw blurRad="57150" dist="19050" dir="5400000" algn="ctr" rotWithShape="0">
                <a:srgbClr val="000000">
                  <a:alpha val="47450"/>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29"/>
            <p:cNvSpPr txBox="1"/>
            <p:nvPr/>
          </p:nvSpPr>
          <p:spPr>
            <a:xfrm>
              <a:off x="4751193" y="1901909"/>
              <a:ext cx="1386667" cy="1386824"/>
            </a:xfrm>
            <a:prstGeom prst="rect">
              <a:avLst/>
            </a:prstGeom>
            <a:noFill/>
            <a:ln>
              <a:noFill/>
            </a:ln>
          </p:spPr>
          <p:txBody>
            <a:bodyPr spcFirstLastPara="1" wrap="square" lIns="45725" tIns="45725" rIns="45725" bIns="45725" anchor="ctr" anchorCtr="0">
              <a:noAutofit/>
            </a:bodyPr>
            <a:lstStyle/>
            <a:p>
              <a:pPr marL="0" marR="0" lvl="0" indent="0" algn="ctr" rtl="0">
                <a:lnSpc>
                  <a:spcPct val="90000"/>
                </a:lnSpc>
                <a:spcBef>
                  <a:spcPts val="0"/>
                </a:spcBef>
                <a:spcAft>
                  <a:spcPts val="0"/>
                </a:spcAft>
                <a:buClr>
                  <a:schemeClr val="lt1"/>
                </a:buClr>
                <a:buSzPts val="1200"/>
                <a:buFont typeface="Century Gothic"/>
                <a:buNone/>
              </a:pPr>
              <a:r>
                <a:rPr lang="en" sz="1200" b="0" i="0" u="none" strike="noStrike" cap="none">
                  <a:solidFill>
                    <a:schemeClr val="lt1"/>
                  </a:solidFill>
                  <a:latin typeface="Century Gothic"/>
                  <a:ea typeface="Century Gothic"/>
                  <a:cs typeface="Century Gothic"/>
                  <a:sym typeface="Century Gothic"/>
                </a:rPr>
                <a:t>Lundy model of Participation – Discuss</a:t>
              </a:r>
              <a:endParaRPr sz="1100" b="0" i="0" u="none" strike="noStrike" cap="none">
                <a:solidFill>
                  <a:srgbClr val="000000"/>
                </a:solidFill>
                <a:latin typeface="Century Gothic"/>
                <a:ea typeface="Century Gothic"/>
                <a:cs typeface="Century Gothic"/>
                <a:sym typeface="Century Gothic"/>
              </a:endParaRPr>
            </a:p>
          </p:txBody>
        </p:sp>
        <p:sp>
          <p:nvSpPr>
            <p:cNvPr id="163" name="Google Shape;163;p29"/>
            <p:cNvSpPr/>
            <p:nvPr/>
          </p:nvSpPr>
          <p:spPr>
            <a:xfrm>
              <a:off x="5663768" y="1477640"/>
              <a:ext cx="413004" cy="413632"/>
            </a:xfrm>
            <a:prstGeom prst="ellipse">
              <a:avLst/>
            </a:prstGeom>
            <a:gradFill>
              <a:gsLst>
                <a:gs pos="0">
                  <a:srgbClr val="63A4DF"/>
                </a:gs>
                <a:gs pos="78000">
                  <a:srgbClr val="409BE2"/>
                </a:gs>
                <a:gs pos="100000">
                  <a:srgbClr val="409BE2"/>
                </a:gs>
              </a:gsLst>
              <a:lin ang="5400000" scaled="0"/>
            </a:gradFill>
            <a:ln>
              <a:noFill/>
            </a:ln>
            <a:effectLst>
              <a:outerShdw blurRad="57150" dist="19050" dir="5400000" algn="ctr" rotWithShape="0">
                <a:srgbClr val="000000">
                  <a:alpha val="47450"/>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29"/>
            <p:cNvSpPr/>
            <p:nvPr/>
          </p:nvSpPr>
          <p:spPr>
            <a:xfrm>
              <a:off x="-105987" y="4918626"/>
              <a:ext cx="299466" cy="299435"/>
            </a:xfrm>
            <a:prstGeom prst="ellipse">
              <a:avLst/>
            </a:prstGeom>
            <a:gradFill>
              <a:gsLst>
                <a:gs pos="0">
                  <a:srgbClr val="FB8F4B"/>
                </a:gs>
                <a:gs pos="78000">
                  <a:srgbClr val="FF7E0D"/>
                </a:gs>
                <a:gs pos="100000">
                  <a:srgbClr val="FF7E0D"/>
                </a:gs>
              </a:gsLst>
              <a:lin ang="5400000" scaled="0"/>
            </a:gradFill>
            <a:ln>
              <a:noFill/>
            </a:ln>
            <a:effectLst>
              <a:outerShdw blurRad="57150" dist="19050" dir="5400000" algn="ctr" rotWithShape="0">
                <a:srgbClr val="000000">
                  <a:alpha val="47450"/>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29"/>
            <p:cNvSpPr/>
            <p:nvPr/>
          </p:nvSpPr>
          <p:spPr>
            <a:xfrm>
              <a:off x="2878004" y="4492379"/>
              <a:ext cx="299466" cy="299435"/>
            </a:xfrm>
            <a:prstGeom prst="ellipse">
              <a:avLst/>
            </a:prstGeom>
            <a:gradFill>
              <a:gsLst>
                <a:gs pos="0">
                  <a:srgbClr val="EAC557"/>
                </a:gs>
                <a:gs pos="78000">
                  <a:srgbClr val="F2C32A"/>
                </a:gs>
                <a:gs pos="100000">
                  <a:srgbClr val="F2C32A"/>
                </a:gs>
              </a:gsLst>
              <a:lin ang="5400000" scaled="0"/>
            </a:gradFill>
            <a:ln>
              <a:noFill/>
            </a:ln>
            <a:effectLst>
              <a:outerShdw blurRad="57150" dist="19050" dir="5400000" algn="ctr" rotWithShape="0">
                <a:srgbClr val="000000">
                  <a:alpha val="47450"/>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29"/>
            <p:cNvSpPr/>
            <p:nvPr/>
          </p:nvSpPr>
          <p:spPr>
            <a:xfrm>
              <a:off x="3897644" y="3813484"/>
              <a:ext cx="1934235" cy="1934455"/>
            </a:xfrm>
            <a:prstGeom prst="ellipse">
              <a:avLst/>
            </a:prstGeom>
            <a:gradFill>
              <a:gsLst>
                <a:gs pos="0">
                  <a:srgbClr val="8DC15B"/>
                </a:gs>
                <a:gs pos="78000">
                  <a:srgbClr val="80C139"/>
                </a:gs>
                <a:gs pos="100000">
                  <a:srgbClr val="80C139"/>
                </a:gs>
              </a:gsLst>
              <a:lin ang="5400000" scaled="0"/>
            </a:gradFill>
            <a:ln>
              <a:noFill/>
            </a:ln>
            <a:effectLst>
              <a:outerShdw blurRad="57150" dist="19050" dir="5400000" algn="ctr" rotWithShape="0">
                <a:srgbClr val="000000">
                  <a:alpha val="47450"/>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29"/>
            <p:cNvSpPr txBox="1"/>
            <p:nvPr/>
          </p:nvSpPr>
          <p:spPr>
            <a:xfrm>
              <a:off x="4180906" y="4096778"/>
              <a:ext cx="1367700" cy="1368000"/>
            </a:xfrm>
            <a:prstGeom prst="rect">
              <a:avLst/>
            </a:prstGeom>
            <a:noFill/>
            <a:ln>
              <a:noFill/>
            </a:ln>
          </p:spPr>
          <p:txBody>
            <a:bodyPr spcFirstLastPara="1" wrap="square" lIns="45725" tIns="45725" rIns="45725" bIns="45725" anchor="ctr" anchorCtr="0">
              <a:noAutofit/>
            </a:bodyPr>
            <a:lstStyle/>
            <a:p>
              <a:pPr marL="0" marR="0" lvl="0" indent="0" algn="ctr" rtl="0">
                <a:lnSpc>
                  <a:spcPct val="90000"/>
                </a:lnSpc>
                <a:spcBef>
                  <a:spcPts val="0"/>
                </a:spcBef>
                <a:spcAft>
                  <a:spcPts val="0"/>
                </a:spcAft>
                <a:buClr>
                  <a:schemeClr val="lt1"/>
                </a:buClr>
                <a:buSzPts val="1200"/>
                <a:buFont typeface="Century Gothic"/>
                <a:buNone/>
              </a:pPr>
              <a:r>
                <a:rPr lang="en" sz="1200" b="0" i="0" u="none" strike="noStrike" cap="none">
                  <a:solidFill>
                    <a:schemeClr val="lt1"/>
                  </a:solidFill>
                  <a:latin typeface="Century Gothic"/>
                  <a:ea typeface="Century Gothic"/>
                  <a:cs typeface="Century Gothic"/>
                  <a:sym typeface="Century Gothic"/>
                </a:rPr>
                <a:t>Relationship building - Creative Associate &amp; school community</a:t>
              </a:r>
              <a:endParaRPr sz="1100" b="0" i="0" u="none" strike="noStrike" cap="none">
                <a:solidFill>
                  <a:srgbClr val="000000"/>
                </a:solidFill>
                <a:latin typeface="Century Gothic"/>
                <a:ea typeface="Century Gothic"/>
                <a:cs typeface="Century Gothic"/>
                <a:sym typeface="Century Gothic"/>
              </a:endParaRPr>
            </a:p>
          </p:txBody>
        </p:sp>
        <p:sp>
          <p:nvSpPr>
            <p:cNvPr id="168" name="Google Shape;168;p29"/>
            <p:cNvSpPr/>
            <p:nvPr/>
          </p:nvSpPr>
          <p:spPr>
            <a:xfrm>
              <a:off x="4222497" y="1850322"/>
              <a:ext cx="299466" cy="299435"/>
            </a:xfrm>
            <a:prstGeom prst="ellipse">
              <a:avLst/>
            </a:prstGeom>
            <a:gradFill>
              <a:gsLst>
                <a:gs pos="0">
                  <a:srgbClr val="51CAAE"/>
                </a:gs>
                <a:gs pos="78000">
                  <a:srgbClr val="27CDAA"/>
                </a:gs>
                <a:gs pos="100000">
                  <a:srgbClr val="27CDAA"/>
                </a:gs>
              </a:gsLst>
              <a:lin ang="5400000" scaled="0"/>
            </a:gradFill>
            <a:ln>
              <a:noFill/>
            </a:ln>
            <a:effectLst>
              <a:outerShdw blurRad="57150" dist="19050" dir="5400000" algn="ctr" rotWithShape="0">
                <a:srgbClr val="000000">
                  <a:alpha val="47450"/>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29"/>
            <p:cNvSpPr/>
            <p:nvPr/>
          </p:nvSpPr>
          <p:spPr>
            <a:xfrm>
              <a:off x="1260495" y="4191505"/>
              <a:ext cx="1510284" cy="1510455"/>
            </a:xfrm>
            <a:prstGeom prst="ellipse">
              <a:avLst/>
            </a:prstGeom>
            <a:blipFill rotWithShape="1">
              <a:blip r:embed="rId4">
                <a:alphaModFix/>
              </a:blip>
              <a:stretch>
                <a:fillRect/>
              </a:stretch>
            </a:blipFill>
            <a:ln>
              <a:noFill/>
            </a:ln>
            <a:effectLst>
              <a:outerShdw blurRad="57150" dist="19050" dir="5400000" algn="ctr" rotWithShape="0">
                <a:srgbClr val="000000">
                  <a:alpha val="47450"/>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29"/>
            <p:cNvSpPr txBox="1"/>
            <p:nvPr/>
          </p:nvSpPr>
          <p:spPr>
            <a:xfrm>
              <a:off x="1481671" y="4412706"/>
              <a:ext cx="1067932" cy="1068053"/>
            </a:xfrm>
            <a:prstGeom prst="rect">
              <a:avLst/>
            </a:prstGeom>
            <a:noFill/>
            <a:ln>
              <a:noFill/>
            </a:ln>
          </p:spPr>
          <p:txBody>
            <a:bodyPr spcFirstLastPara="1" wrap="square" lIns="54275" tIns="54275" rIns="54275" bIns="54275" anchor="ctr" anchorCtr="0">
              <a:noAutofit/>
            </a:bodyPr>
            <a:lstStyle/>
            <a:p>
              <a:pPr marL="0" marR="0" lvl="0" indent="0" algn="ctr" rtl="0">
                <a:lnSpc>
                  <a:spcPct val="90000"/>
                </a:lnSpc>
                <a:spcBef>
                  <a:spcPts val="0"/>
                </a:spcBef>
                <a:spcAft>
                  <a:spcPts val="0"/>
                </a:spcAft>
                <a:buClr>
                  <a:schemeClr val="lt1"/>
                </a:buClr>
                <a:buSzPts val="1400"/>
                <a:buFont typeface="Century Gothic"/>
                <a:buNone/>
              </a:pPr>
              <a:r>
                <a:rPr lang="en" sz="1400" b="0" i="0" u="none" strike="noStrike" cap="none">
                  <a:solidFill>
                    <a:schemeClr val="lt1"/>
                  </a:solidFill>
                  <a:latin typeface="Century Gothic"/>
                  <a:ea typeface="Century Gothic"/>
                  <a:cs typeface="Century Gothic"/>
                  <a:sym typeface="Century Gothic"/>
                </a:rPr>
                <a:t>Student Voice</a:t>
              </a:r>
              <a:endParaRPr sz="1400" b="0" i="0" u="none" strike="noStrike" cap="none">
                <a:solidFill>
                  <a:schemeClr val="lt1"/>
                </a:solidFill>
                <a:latin typeface="Century Gothic"/>
                <a:ea typeface="Century Gothic"/>
                <a:cs typeface="Century Gothic"/>
                <a:sym typeface="Century Gothic"/>
              </a:endParaRPr>
            </a:p>
          </p:txBody>
        </p:sp>
        <p:sp>
          <p:nvSpPr>
            <p:cNvPr id="171" name="Google Shape;171;p29"/>
            <p:cNvSpPr/>
            <p:nvPr/>
          </p:nvSpPr>
          <p:spPr>
            <a:xfrm>
              <a:off x="2837836" y="5511976"/>
              <a:ext cx="299466" cy="299435"/>
            </a:xfrm>
            <a:prstGeom prst="ellipse">
              <a:avLst/>
            </a:prstGeom>
            <a:gradFill>
              <a:gsLst>
                <a:gs pos="0">
                  <a:srgbClr val="FB8F4B"/>
                </a:gs>
                <a:gs pos="78000">
                  <a:srgbClr val="FF7E0D"/>
                </a:gs>
                <a:gs pos="100000">
                  <a:srgbClr val="FF7E0D"/>
                </a:gs>
              </a:gsLst>
              <a:lin ang="5400000" scaled="0"/>
            </a:gradFill>
            <a:ln>
              <a:noFill/>
            </a:ln>
            <a:effectLst>
              <a:outerShdw blurRad="57150" dist="19050" dir="5400000" algn="ctr" rotWithShape="0">
                <a:srgbClr val="000000">
                  <a:alpha val="47450"/>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29"/>
            <p:cNvSpPr/>
            <p:nvPr/>
          </p:nvSpPr>
          <p:spPr>
            <a:xfrm>
              <a:off x="2239895" y="219627"/>
              <a:ext cx="2072638" cy="1928202"/>
            </a:xfrm>
            <a:prstGeom prst="ellipse">
              <a:avLst/>
            </a:prstGeom>
            <a:gradFill>
              <a:gsLst>
                <a:gs pos="0">
                  <a:srgbClr val="EAC557"/>
                </a:gs>
                <a:gs pos="78000">
                  <a:srgbClr val="F2C32A"/>
                </a:gs>
                <a:gs pos="100000">
                  <a:srgbClr val="F2C32A"/>
                </a:gs>
              </a:gsLst>
              <a:lin ang="5400000" scaled="0"/>
            </a:gradFill>
            <a:ln>
              <a:noFill/>
            </a:ln>
            <a:effectLst>
              <a:outerShdw blurRad="57150" dist="19050" dir="5400000" algn="ctr" rotWithShape="0">
                <a:srgbClr val="000000">
                  <a:alpha val="47450"/>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29"/>
            <p:cNvSpPr txBox="1"/>
            <p:nvPr/>
          </p:nvSpPr>
          <p:spPr>
            <a:xfrm>
              <a:off x="2543426" y="502006"/>
              <a:ext cx="1465576" cy="1363444"/>
            </a:xfrm>
            <a:prstGeom prst="rect">
              <a:avLst/>
            </a:prstGeom>
            <a:noFill/>
            <a:ln>
              <a:noFill/>
            </a:ln>
          </p:spPr>
          <p:txBody>
            <a:bodyPr spcFirstLastPara="1" wrap="square" lIns="45725" tIns="45725" rIns="45725" bIns="45725" anchor="ctr" anchorCtr="0">
              <a:noAutofit/>
            </a:bodyPr>
            <a:lstStyle/>
            <a:p>
              <a:pPr marL="0" marR="0" lvl="0" indent="0" algn="ctr" rtl="0">
                <a:lnSpc>
                  <a:spcPct val="90000"/>
                </a:lnSpc>
                <a:spcBef>
                  <a:spcPts val="0"/>
                </a:spcBef>
                <a:spcAft>
                  <a:spcPts val="0"/>
                </a:spcAft>
                <a:buClr>
                  <a:schemeClr val="lt1"/>
                </a:buClr>
                <a:buSzPts val="1200"/>
                <a:buFont typeface="Century Gothic"/>
                <a:buNone/>
              </a:pPr>
              <a:r>
                <a:rPr lang="en" sz="1200" b="0" i="0" u="none" strike="noStrike" cap="none">
                  <a:solidFill>
                    <a:schemeClr val="lt1"/>
                  </a:solidFill>
                  <a:latin typeface="Century Gothic"/>
                  <a:ea typeface="Century Gothic"/>
                  <a:cs typeface="Century Gothic"/>
                  <a:sym typeface="Century Gothic"/>
                </a:rPr>
                <a:t>Mobilize school community - staff, students and externals </a:t>
              </a:r>
              <a:endParaRPr sz="1100" b="0" i="0" u="none" strike="noStrike" cap="none">
                <a:solidFill>
                  <a:srgbClr val="000000"/>
                </a:solidFill>
                <a:latin typeface="Century Gothic"/>
                <a:ea typeface="Century Gothic"/>
                <a:cs typeface="Century Gothic"/>
                <a:sym typeface="Century Gothic"/>
              </a:endParaRPr>
            </a:p>
          </p:txBody>
        </p:sp>
        <p:sp>
          <p:nvSpPr>
            <p:cNvPr id="174" name="Google Shape;174;p29"/>
            <p:cNvSpPr/>
            <p:nvPr/>
          </p:nvSpPr>
          <p:spPr>
            <a:xfrm>
              <a:off x="1246562" y="1777542"/>
              <a:ext cx="299466" cy="299435"/>
            </a:xfrm>
            <a:prstGeom prst="ellipse">
              <a:avLst/>
            </a:prstGeom>
            <a:gradFill>
              <a:gsLst>
                <a:gs pos="0">
                  <a:srgbClr val="8DC15B"/>
                </a:gs>
                <a:gs pos="78000">
                  <a:srgbClr val="80C139"/>
                </a:gs>
                <a:gs pos="100000">
                  <a:srgbClr val="80C139"/>
                </a:gs>
              </a:gsLst>
              <a:lin ang="5400000" scaled="0"/>
            </a:gradFill>
            <a:ln>
              <a:noFill/>
            </a:ln>
            <a:effectLst>
              <a:outerShdw blurRad="57150" dist="19050" dir="5400000" algn="ctr" rotWithShape="0">
                <a:srgbClr val="000000">
                  <a:alpha val="47450"/>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29"/>
            <p:cNvSpPr/>
            <p:nvPr/>
          </p:nvSpPr>
          <p:spPr>
            <a:xfrm>
              <a:off x="4733474" y="512079"/>
              <a:ext cx="299466" cy="299435"/>
            </a:xfrm>
            <a:prstGeom prst="ellipse">
              <a:avLst/>
            </a:prstGeom>
            <a:gradFill>
              <a:gsLst>
                <a:gs pos="0">
                  <a:srgbClr val="51CAAE"/>
                </a:gs>
                <a:gs pos="78000">
                  <a:srgbClr val="27CDAA"/>
                </a:gs>
                <a:gs pos="100000">
                  <a:srgbClr val="27CDAA"/>
                </a:gs>
              </a:gsLst>
              <a:lin ang="5400000" scaled="0"/>
            </a:gradFill>
            <a:ln>
              <a:noFill/>
            </a:ln>
            <a:effectLst>
              <a:outerShdw blurRad="57150" dist="19050" dir="5400000" algn="ctr" rotWithShape="0">
                <a:srgbClr val="000000">
                  <a:alpha val="47450"/>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6" name="Google Shape;176;p29"/>
          <p:cNvSpPr/>
          <p:nvPr/>
        </p:nvSpPr>
        <p:spPr>
          <a:xfrm>
            <a:off x="5336825" y="528125"/>
            <a:ext cx="3418200" cy="964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29"/>
          <p:cNvSpPr txBox="1">
            <a:spLocks noGrp="1"/>
          </p:cNvSpPr>
          <p:nvPr>
            <p:ph type="title"/>
          </p:nvPr>
        </p:nvSpPr>
        <p:spPr>
          <a:xfrm>
            <a:off x="5408274" y="608825"/>
            <a:ext cx="3221100" cy="8031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lt1"/>
              </a:buClr>
              <a:buSzPts val="2700"/>
              <a:buFont typeface="Century Gothic"/>
              <a:buNone/>
            </a:pPr>
            <a:r>
              <a:rPr lang="en" sz="2000" b="1">
                <a:solidFill>
                  <a:srgbClr val="434343"/>
                </a:solidFill>
              </a:rPr>
              <a:t>INVESTING TIME IN THE UNDERSTANDING PROCESS</a:t>
            </a:r>
            <a:r>
              <a:rPr lang="en" sz="2000" b="1"/>
              <a:t> </a:t>
            </a:r>
            <a:r>
              <a:rPr lang="en" sz="2000"/>
              <a:t> </a:t>
            </a:r>
            <a:endParaRPr sz="2000"/>
          </a:p>
        </p:txBody>
      </p:sp>
      <p:grpSp>
        <p:nvGrpSpPr>
          <p:cNvPr id="178" name="Google Shape;178;p29"/>
          <p:cNvGrpSpPr/>
          <p:nvPr/>
        </p:nvGrpSpPr>
        <p:grpSpPr>
          <a:xfrm>
            <a:off x="5336832" y="2326934"/>
            <a:ext cx="3220931" cy="883284"/>
            <a:chOff x="5327300" y="1968225"/>
            <a:chExt cx="3395100" cy="736500"/>
          </a:xfrm>
        </p:grpSpPr>
        <p:sp>
          <p:nvSpPr>
            <p:cNvPr id="179" name="Google Shape;179;p29"/>
            <p:cNvSpPr/>
            <p:nvPr/>
          </p:nvSpPr>
          <p:spPr>
            <a:xfrm>
              <a:off x="5327300" y="1968225"/>
              <a:ext cx="3395100" cy="736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29"/>
            <p:cNvSpPr txBox="1"/>
            <p:nvPr/>
          </p:nvSpPr>
          <p:spPr>
            <a:xfrm>
              <a:off x="5373473" y="2071570"/>
              <a:ext cx="3218700" cy="529800"/>
            </a:xfrm>
            <a:prstGeom prst="rect">
              <a:avLst/>
            </a:prstGeom>
            <a:solidFill>
              <a:schemeClr val="lt1"/>
            </a:solidFill>
            <a:ln>
              <a:noFill/>
            </a:ln>
          </p:spPr>
          <p:txBody>
            <a:bodyPr spcFirstLastPara="1" wrap="square" lIns="68575" tIns="34275" rIns="68575" bIns="34275" anchor="ctr" anchorCtr="0">
              <a:noAutofit/>
            </a:bodyPr>
            <a:lstStyle/>
            <a:p>
              <a:pPr marL="0" lvl="0" indent="0" algn="l" rtl="0">
                <a:lnSpc>
                  <a:spcPct val="115000"/>
                </a:lnSpc>
                <a:spcBef>
                  <a:spcPts val="0"/>
                </a:spcBef>
                <a:spcAft>
                  <a:spcPts val="800"/>
                </a:spcAft>
                <a:buClr>
                  <a:schemeClr val="dk1"/>
                </a:buClr>
                <a:buSzPts val="770"/>
                <a:buFont typeface="Arial"/>
                <a:buNone/>
              </a:pPr>
              <a:r>
                <a:rPr lang="en" sz="1220">
                  <a:solidFill>
                    <a:srgbClr val="434343"/>
                  </a:solidFill>
                  <a:latin typeface="Century Gothic"/>
                  <a:ea typeface="Century Gothic"/>
                  <a:cs typeface="Century Gothic"/>
                  <a:sym typeface="Century Gothic"/>
                </a:rPr>
                <a:t>“Sometimes it was hard to hear our teacher and Aideen because everyone was so enthusiastic and loud.” - Student</a:t>
              </a:r>
              <a:endParaRPr sz="1220">
                <a:solidFill>
                  <a:srgbClr val="434343"/>
                </a:solidFill>
                <a:latin typeface="Century Gothic"/>
                <a:ea typeface="Century Gothic"/>
                <a:cs typeface="Century Gothic"/>
                <a:sym typeface="Century Gothic"/>
              </a:endParaRPr>
            </a:p>
          </p:txBody>
        </p:sp>
      </p:grpSp>
      <p:grpSp>
        <p:nvGrpSpPr>
          <p:cNvPr id="181" name="Google Shape;181;p29"/>
          <p:cNvGrpSpPr/>
          <p:nvPr/>
        </p:nvGrpSpPr>
        <p:grpSpPr>
          <a:xfrm>
            <a:off x="5359875" y="3725450"/>
            <a:ext cx="3198000" cy="883200"/>
            <a:chOff x="5327300" y="3584100"/>
            <a:chExt cx="3198000" cy="883200"/>
          </a:xfrm>
        </p:grpSpPr>
        <p:sp>
          <p:nvSpPr>
            <p:cNvPr id="182" name="Google Shape;182;p29"/>
            <p:cNvSpPr/>
            <p:nvPr/>
          </p:nvSpPr>
          <p:spPr>
            <a:xfrm>
              <a:off x="5327300" y="3584100"/>
              <a:ext cx="3198000" cy="883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29"/>
            <p:cNvSpPr txBox="1"/>
            <p:nvPr/>
          </p:nvSpPr>
          <p:spPr>
            <a:xfrm>
              <a:off x="5327300" y="3641625"/>
              <a:ext cx="2957700" cy="794100"/>
            </a:xfrm>
            <a:prstGeom prst="rect">
              <a:avLst/>
            </a:prstGeom>
            <a:solidFill>
              <a:schemeClr val="lt1"/>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Clr>
                  <a:schemeClr val="dk1"/>
                </a:buClr>
                <a:buSzPts val="1100"/>
                <a:buFont typeface="Arial"/>
                <a:buNone/>
              </a:pPr>
              <a:r>
                <a:rPr lang="en" sz="1200">
                  <a:solidFill>
                    <a:srgbClr val="434343"/>
                  </a:solidFill>
                  <a:latin typeface="Century Gothic"/>
                  <a:ea typeface="Century Gothic"/>
                  <a:cs typeface="Century Gothic"/>
                  <a:sym typeface="Century Gothic"/>
                </a:rPr>
                <a:t>“It was a long process and some students were not that interested.” - Student</a:t>
              </a:r>
              <a:endParaRPr sz="1200">
                <a:solidFill>
                  <a:srgbClr val="434343"/>
                </a:solidFill>
                <a:latin typeface="Century Gothic"/>
                <a:ea typeface="Century Gothic"/>
                <a:cs typeface="Century Gothic"/>
                <a:sym typeface="Century Gothic"/>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0"/>
          <p:cNvSpPr txBox="1">
            <a:spLocks noGrp="1"/>
          </p:cNvSpPr>
          <p:nvPr>
            <p:ph type="title"/>
          </p:nvPr>
        </p:nvSpPr>
        <p:spPr>
          <a:xfrm>
            <a:off x="200975" y="525750"/>
            <a:ext cx="2736300" cy="921900"/>
          </a:xfrm>
          <a:prstGeom prst="rect">
            <a:avLst/>
          </a:prstGeom>
          <a:noFill/>
          <a:ln>
            <a:noFill/>
          </a:ln>
        </p:spPr>
        <p:txBody>
          <a:bodyPr spcFirstLastPara="1" wrap="square" lIns="68575" tIns="34275" rIns="68575" bIns="34275" anchor="ctr" anchorCtr="0">
            <a:normAutofit fontScale="90000"/>
          </a:bodyPr>
          <a:lstStyle/>
          <a:p>
            <a:pPr marL="0" lvl="0" indent="0" algn="ctr" rtl="0">
              <a:lnSpc>
                <a:spcPct val="90000"/>
              </a:lnSpc>
              <a:spcBef>
                <a:spcPts val="0"/>
              </a:spcBef>
              <a:spcAft>
                <a:spcPts val="0"/>
              </a:spcAft>
              <a:buSzPct val="50000"/>
              <a:buNone/>
            </a:pPr>
            <a:r>
              <a:rPr lang="en"/>
              <a:t>SCHOOL EXPECTATION</a:t>
            </a:r>
            <a:br>
              <a:rPr lang="en"/>
            </a:br>
            <a:r>
              <a:rPr lang="en"/>
              <a:t>INCLUDING CHALLENGES</a:t>
            </a:r>
            <a:endParaRPr/>
          </a:p>
        </p:txBody>
      </p:sp>
      <p:pic>
        <p:nvPicPr>
          <p:cNvPr id="189" name="Google Shape;189;p30"/>
          <p:cNvPicPr preferRelativeResize="0"/>
          <p:nvPr/>
        </p:nvPicPr>
        <p:blipFill>
          <a:blip r:embed="rId3">
            <a:alphaModFix/>
          </a:blip>
          <a:stretch>
            <a:fillRect/>
          </a:stretch>
        </p:blipFill>
        <p:spPr>
          <a:xfrm>
            <a:off x="499524" y="1845575"/>
            <a:ext cx="2139200" cy="2852275"/>
          </a:xfrm>
          <a:prstGeom prst="rect">
            <a:avLst/>
          </a:prstGeom>
          <a:noFill/>
          <a:ln>
            <a:noFill/>
          </a:ln>
        </p:spPr>
      </p:pic>
      <p:pic>
        <p:nvPicPr>
          <p:cNvPr id="190" name="Google Shape;190;p30" title="Yvonne Muldoon, SC, St. Josephs Rochfortbridge..mov">
            <a:hlinkClick r:id="rId4"/>
          </p:cNvPr>
          <p:cNvPicPr preferRelativeResize="0"/>
          <p:nvPr/>
        </p:nvPicPr>
        <p:blipFill>
          <a:blip r:embed="rId5">
            <a:alphaModFix/>
          </a:blip>
          <a:stretch>
            <a:fillRect/>
          </a:stretch>
        </p:blipFill>
        <p:spPr>
          <a:xfrm>
            <a:off x="3131834" y="525750"/>
            <a:ext cx="5562791" cy="4172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animEffect transition="in" filter="fade">
                                      <p:cBhvr>
                                        <p:cTn id="7" dur="10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31"/>
          <p:cNvPicPr preferRelativeResize="0"/>
          <p:nvPr/>
        </p:nvPicPr>
        <p:blipFill>
          <a:blip r:embed="rId3">
            <a:alphaModFix/>
          </a:blip>
          <a:stretch>
            <a:fillRect/>
          </a:stretch>
        </p:blipFill>
        <p:spPr>
          <a:xfrm>
            <a:off x="2402203" y="2715000"/>
            <a:ext cx="6741797" cy="2371550"/>
          </a:xfrm>
          <a:prstGeom prst="rect">
            <a:avLst/>
          </a:prstGeom>
          <a:noFill/>
          <a:ln>
            <a:noFill/>
          </a:ln>
        </p:spPr>
      </p:pic>
      <p:sp>
        <p:nvSpPr>
          <p:cNvPr id="196" name="Google Shape;196;p31"/>
          <p:cNvSpPr txBox="1">
            <a:spLocks noGrp="1"/>
          </p:cNvSpPr>
          <p:nvPr>
            <p:ph type="title"/>
          </p:nvPr>
        </p:nvSpPr>
        <p:spPr>
          <a:xfrm>
            <a:off x="325125" y="248151"/>
            <a:ext cx="4246800" cy="5070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2286"/>
              <a:buNone/>
            </a:pPr>
            <a:r>
              <a:rPr lang="en" sz="1600" b="1"/>
              <a:t>GETTING STARTED – IDEA GENERATION</a:t>
            </a:r>
            <a:endParaRPr/>
          </a:p>
        </p:txBody>
      </p:sp>
      <p:pic>
        <p:nvPicPr>
          <p:cNvPr id="197" name="Google Shape;197;p31"/>
          <p:cNvPicPr preferRelativeResize="0"/>
          <p:nvPr/>
        </p:nvPicPr>
        <p:blipFill rotWithShape="1">
          <a:blip r:embed="rId4">
            <a:alphaModFix/>
          </a:blip>
          <a:srcRect l="29829" r="7818"/>
          <a:stretch/>
        </p:blipFill>
        <p:spPr>
          <a:xfrm>
            <a:off x="325125" y="755152"/>
            <a:ext cx="1971625" cy="2371550"/>
          </a:xfrm>
          <a:prstGeom prst="rect">
            <a:avLst/>
          </a:prstGeom>
          <a:noFill/>
          <a:ln>
            <a:noFill/>
          </a:ln>
        </p:spPr>
      </p:pic>
      <p:pic>
        <p:nvPicPr>
          <p:cNvPr id="198" name="Google Shape;198;p31"/>
          <p:cNvPicPr preferRelativeResize="0"/>
          <p:nvPr/>
        </p:nvPicPr>
        <p:blipFill rotWithShape="1">
          <a:blip r:embed="rId5">
            <a:alphaModFix/>
          </a:blip>
          <a:srcRect t="21567" b="12897"/>
          <a:stretch/>
        </p:blipFill>
        <p:spPr>
          <a:xfrm>
            <a:off x="4571995" y="375375"/>
            <a:ext cx="4468380" cy="2196375"/>
          </a:xfrm>
          <a:prstGeom prst="rect">
            <a:avLst/>
          </a:prstGeom>
          <a:noFill/>
          <a:ln>
            <a:noFill/>
          </a:ln>
        </p:spPr>
      </p:pic>
      <p:pic>
        <p:nvPicPr>
          <p:cNvPr id="199" name="Google Shape;199;p31"/>
          <p:cNvPicPr preferRelativeResize="0"/>
          <p:nvPr/>
        </p:nvPicPr>
        <p:blipFill rotWithShape="1">
          <a:blip r:embed="rId6">
            <a:alphaModFix/>
          </a:blip>
          <a:srcRect l="19681" r="9114"/>
          <a:stretch/>
        </p:blipFill>
        <p:spPr>
          <a:xfrm>
            <a:off x="2572020" y="755150"/>
            <a:ext cx="1724705" cy="1816600"/>
          </a:xfrm>
          <a:prstGeom prst="rect">
            <a:avLst/>
          </a:prstGeom>
          <a:noFill/>
          <a:ln>
            <a:noFill/>
          </a:ln>
        </p:spPr>
      </p:pic>
      <p:pic>
        <p:nvPicPr>
          <p:cNvPr id="200" name="Google Shape;200;p31"/>
          <p:cNvPicPr preferRelativeResize="0"/>
          <p:nvPr/>
        </p:nvPicPr>
        <p:blipFill rotWithShape="1">
          <a:blip r:embed="rId7">
            <a:alphaModFix/>
          </a:blip>
          <a:srcRect t="2679" b="24898"/>
          <a:stretch/>
        </p:blipFill>
        <p:spPr>
          <a:xfrm>
            <a:off x="325124" y="3516904"/>
            <a:ext cx="1971625" cy="107099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4"/>
        <p:cNvGrpSpPr/>
        <p:nvPr/>
      </p:nvGrpSpPr>
      <p:grpSpPr>
        <a:xfrm>
          <a:off x="0" y="0"/>
          <a:ext cx="0" cy="0"/>
          <a:chOff x="0" y="0"/>
          <a:chExt cx="0" cy="0"/>
        </a:xfrm>
      </p:grpSpPr>
      <p:sp>
        <p:nvSpPr>
          <p:cNvPr id="205" name="Google Shape;205;p32"/>
          <p:cNvSpPr txBox="1">
            <a:spLocks noGrp="1"/>
          </p:cNvSpPr>
          <p:nvPr>
            <p:ph type="title"/>
          </p:nvPr>
        </p:nvSpPr>
        <p:spPr>
          <a:xfrm>
            <a:off x="6297800" y="504924"/>
            <a:ext cx="2378100" cy="3300300"/>
          </a:xfrm>
          <a:prstGeom prst="rect">
            <a:avLst/>
          </a:prstGeom>
          <a:noFill/>
          <a:ln>
            <a:noFill/>
          </a:ln>
        </p:spPr>
        <p:txBody>
          <a:bodyPr spcFirstLastPara="1" wrap="square" lIns="68575" tIns="34275" rIns="68575" bIns="34275" anchor="b" anchorCtr="0">
            <a:normAutofit/>
          </a:bodyPr>
          <a:lstStyle/>
          <a:p>
            <a:pPr marL="0" lvl="0" indent="0" algn="ctr" rtl="0">
              <a:lnSpc>
                <a:spcPct val="90000"/>
              </a:lnSpc>
              <a:spcBef>
                <a:spcPts val="0"/>
              </a:spcBef>
              <a:spcAft>
                <a:spcPts val="0"/>
              </a:spcAft>
              <a:buClr>
                <a:schemeClr val="lt1"/>
              </a:buClr>
              <a:buSzPts val="2600"/>
              <a:buFont typeface="Century Gothic"/>
              <a:buNone/>
            </a:pPr>
            <a:r>
              <a:rPr lang="en" sz="2100" b="1"/>
              <a:t>IDEA GROUPING &amp; COUNTING</a:t>
            </a:r>
            <a:r>
              <a:rPr lang="en" sz="2600"/>
              <a:t/>
            </a:r>
            <a:br>
              <a:rPr lang="en" sz="2600"/>
            </a:br>
            <a:endParaRPr sz="2600"/>
          </a:p>
          <a:p>
            <a:pPr marL="0" lvl="0" indent="0" algn="ctr" rtl="0">
              <a:lnSpc>
                <a:spcPct val="90000"/>
              </a:lnSpc>
              <a:spcBef>
                <a:spcPts val="0"/>
              </a:spcBef>
              <a:spcAft>
                <a:spcPts val="0"/>
              </a:spcAft>
              <a:buClr>
                <a:schemeClr val="lt1"/>
              </a:buClr>
              <a:buSzPts val="2600"/>
              <a:buFont typeface="Century Gothic"/>
              <a:buNone/>
            </a:pPr>
            <a:endParaRPr sz="2600"/>
          </a:p>
          <a:p>
            <a:pPr marL="0" lvl="0" indent="0" algn="ctr" rtl="0">
              <a:lnSpc>
                <a:spcPct val="90000"/>
              </a:lnSpc>
              <a:spcBef>
                <a:spcPts val="0"/>
              </a:spcBef>
              <a:spcAft>
                <a:spcPts val="0"/>
              </a:spcAft>
              <a:buClr>
                <a:schemeClr val="lt1"/>
              </a:buClr>
              <a:buSzPts val="2600"/>
              <a:buFont typeface="Century Gothic"/>
              <a:buNone/>
            </a:pPr>
            <a:endParaRPr sz="2600"/>
          </a:p>
          <a:p>
            <a:pPr marL="0" lvl="0" indent="0" algn="ctr" rtl="0">
              <a:lnSpc>
                <a:spcPct val="90000"/>
              </a:lnSpc>
              <a:spcBef>
                <a:spcPts val="0"/>
              </a:spcBef>
              <a:spcAft>
                <a:spcPts val="0"/>
              </a:spcAft>
              <a:buClr>
                <a:schemeClr val="lt1"/>
              </a:buClr>
              <a:buSzPts val="2600"/>
              <a:buFont typeface="Century Gothic"/>
              <a:buNone/>
            </a:pPr>
            <a:r>
              <a:rPr lang="en" sz="2600"/>
              <a:t/>
            </a:r>
            <a:br>
              <a:rPr lang="en" sz="2600"/>
            </a:br>
            <a:r>
              <a:rPr lang="en" sz="2155"/>
              <a:t>CAPTURING YOUNG PEOPLE'S VOICES </a:t>
            </a:r>
            <a:endParaRPr sz="2555"/>
          </a:p>
        </p:txBody>
      </p:sp>
      <p:pic>
        <p:nvPicPr>
          <p:cNvPr id="206" name="Google Shape;206;p32" descr="A picture containing indoor&#10;&#10;Description automatically generated"/>
          <p:cNvPicPr preferRelativeResize="0"/>
          <p:nvPr/>
        </p:nvPicPr>
        <p:blipFill rotWithShape="1">
          <a:blip r:embed="rId3">
            <a:alphaModFix/>
          </a:blip>
          <a:srcRect l="17306" r="15221"/>
          <a:stretch/>
        </p:blipFill>
        <p:spPr>
          <a:xfrm>
            <a:off x="8161" y="-16964"/>
            <a:ext cx="2794763" cy="3106673"/>
          </a:xfrm>
          <a:prstGeom prst="rect">
            <a:avLst/>
          </a:prstGeom>
          <a:noFill/>
          <a:ln>
            <a:noFill/>
          </a:ln>
        </p:spPr>
      </p:pic>
      <p:pic>
        <p:nvPicPr>
          <p:cNvPr id="207" name="Google Shape;207;p32" descr="A picture containing text, covered, different, refrigerator&#10;&#10;Description automatically generated"/>
          <p:cNvPicPr preferRelativeResize="0"/>
          <p:nvPr/>
        </p:nvPicPr>
        <p:blipFill rotWithShape="1">
          <a:blip r:embed="rId4">
            <a:alphaModFix/>
          </a:blip>
          <a:srcRect t="5979"/>
          <a:stretch/>
        </p:blipFill>
        <p:spPr>
          <a:xfrm>
            <a:off x="-1" y="3175255"/>
            <a:ext cx="2791194" cy="1968244"/>
          </a:xfrm>
          <a:prstGeom prst="rect">
            <a:avLst/>
          </a:prstGeom>
          <a:noFill/>
          <a:ln>
            <a:noFill/>
          </a:ln>
        </p:spPr>
      </p:pic>
      <p:pic>
        <p:nvPicPr>
          <p:cNvPr id="208" name="Google Shape;208;p32" descr="Text, letter&#10;&#10;Description automatically generated"/>
          <p:cNvPicPr preferRelativeResize="0"/>
          <p:nvPr/>
        </p:nvPicPr>
        <p:blipFill rotWithShape="1">
          <a:blip r:embed="rId5">
            <a:alphaModFix/>
          </a:blip>
          <a:srcRect l="24158" r="8378"/>
          <a:stretch/>
        </p:blipFill>
        <p:spPr>
          <a:xfrm>
            <a:off x="2858656" y="2070755"/>
            <a:ext cx="2779206" cy="3089709"/>
          </a:xfrm>
          <a:prstGeom prst="rect">
            <a:avLst/>
          </a:prstGeom>
          <a:noFill/>
          <a:ln>
            <a:noFill/>
          </a:ln>
        </p:spPr>
      </p:pic>
      <p:pic>
        <p:nvPicPr>
          <p:cNvPr id="209" name="Google Shape;209;p32" descr="A picture containing indoor, room, curtain, decorated&#10;&#10;Description automatically generated"/>
          <p:cNvPicPr preferRelativeResize="0"/>
          <p:nvPr/>
        </p:nvPicPr>
        <p:blipFill rotWithShape="1">
          <a:blip r:embed="rId6">
            <a:alphaModFix/>
          </a:blip>
          <a:srcRect t="5325" b="245"/>
          <a:stretch/>
        </p:blipFill>
        <p:spPr>
          <a:xfrm>
            <a:off x="2858657" y="-1"/>
            <a:ext cx="2779206" cy="196824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05"/>
                                        </p:tgtEl>
                                        <p:attrNameLst>
                                          <p:attrName>style.visibility</p:attrName>
                                        </p:attrNameLst>
                                      </p:cBhvr>
                                      <p:to>
                                        <p:strVal val="visible"/>
                                      </p:to>
                                    </p:set>
                                    <p:animEffect transition="in" filter="fade">
                                      <p:cBhvr>
                                        <p:cTn id="7" dur="7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3"/>
          <p:cNvSpPr txBox="1">
            <a:spLocks noGrp="1"/>
          </p:cNvSpPr>
          <p:nvPr>
            <p:ph type="title"/>
          </p:nvPr>
        </p:nvSpPr>
        <p:spPr>
          <a:xfrm>
            <a:off x="961025" y="490450"/>
            <a:ext cx="7668900" cy="381900"/>
          </a:xfrm>
          <a:prstGeom prst="rect">
            <a:avLst/>
          </a:prstGeom>
          <a:noFill/>
          <a:ln>
            <a:noFill/>
          </a:ln>
        </p:spPr>
        <p:txBody>
          <a:bodyPr spcFirstLastPara="1" wrap="square" lIns="68575" tIns="34275" rIns="68575" bIns="34275" anchor="ctr" anchorCtr="0">
            <a:normAutofit/>
          </a:bodyPr>
          <a:lstStyle/>
          <a:p>
            <a:pPr marL="0" lvl="0" indent="0" algn="r" rtl="0">
              <a:lnSpc>
                <a:spcPct val="90000"/>
              </a:lnSpc>
              <a:spcBef>
                <a:spcPts val="0"/>
              </a:spcBef>
              <a:spcAft>
                <a:spcPts val="0"/>
              </a:spcAft>
              <a:buClr>
                <a:schemeClr val="lt1"/>
              </a:buClr>
              <a:buSzPts val="3000"/>
              <a:buNone/>
            </a:pPr>
            <a:r>
              <a:rPr lang="en" sz="2200"/>
              <a:t>YOUNG PEOPLE FEEDBACK ON PROCESS</a:t>
            </a:r>
            <a:endParaRPr/>
          </a:p>
        </p:txBody>
      </p:sp>
      <p:pic>
        <p:nvPicPr>
          <p:cNvPr id="215" name="Google Shape;215;p33"/>
          <p:cNvPicPr preferRelativeResize="0"/>
          <p:nvPr/>
        </p:nvPicPr>
        <p:blipFill>
          <a:blip r:embed="rId3">
            <a:alphaModFix/>
          </a:blip>
          <a:stretch>
            <a:fillRect/>
          </a:stretch>
        </p:blipFill>
        <p:spPr>
          <a:xfrm>
            <a:off x="0" y="1149681"/>
            <a:ext cx="9144001" cy="327728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9"/>
        <p:cNvGrpSpPr/>
        <p:nvPr/>
      </p:nvGrpSpPr>
      <p:grpSpPr>
        <a:xfrm>
          <a:off x="0" y="0"/>
          <a:ext cx="0" cy="0"/>
          <a:chOff x="0" y="0"/>
          <a:chExt cx="0" cy="0"/>
        </a:xfrm>
      </p:grpSpPr>
      <p:pic>
        <p:nvPicPr>
          <p:cNvPr id="220" name="Google Shape;220;p34"/>
          <p:cNvPicPr preferRelativeResize="0"/>
          <p:nvPr/>
        </p:nvPicPr>
        <p:blipFill rotWithShape="1">
          <a:blip r:embed="rId3">
            <a:alphaModFix amt="90000"/>
          </a:blip>
          <a:srcRect t="19457" b="57278"/>
          <a:stretch/>
        </p:blipFill>
        <p:spPr>
          <a:xfrm>
            <a:off x="0" y="0"/>
            <a:ext cx="9144000" cy="1910825"/>
          </a:xfrm>
          <a:prstGeom prst="rect">
            <a:avLst/>
          </a:prstGeom>
          <a:noFill/>
          <a:ln>
            <a:noFill/>
          </a:ln>
        </p:spPr>
      </p:pic>
      <p:sp>
        <p:nvSpPr>
          <p:cNvPr id="221" name="Google Shape;221;p34"/>
          <p:cNvSpPr txBox="1">
            <a:spLocks noGrp="1"/>
          </p:cNvSpPr>
          <p:nvPr>
            <p:ph type="title"/>
          </p:nvPr>
        </p:nvSpPr>
        <p:spPr>
          <a:xfrm>
            <a:off x="1342950" y="514805"/>
            <a:ext cx="6458100" cy="9699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lt1"/>
              </a:buClr>
              <a:buSzPts val="3000"/>
              <a:buFont typeface="Century Gothic"/>
              <a:buNone/>
            </a:pPr>
            <a:r>
              <a:rPr lang="en" b="1">
                <a:solidFill>
                  <a:schemeClr val="lt1"/>
                </a:solidFill>
              </a:rPr>
              <a:t>’UNDERSTANDING’ – THE JOURNEY</a:t>
            </a:r>
            <a:endParaRPr b="1">
              <a:solidFill>
                <a:schemeClr val="lt1"/>
              </a:solidFill>
            </a:endParaRPr>
          </a:p>
        </p:txBody>
      </p:sp>
      <p:grpSp>
        <p:nvGrpSpPr>
          <p:cNvPr id="222" name="Google Shape;222;p34"/>
          <p:cNvGrpSpPr/>
          <p:nvPr/>
        </p:nvGrpSpPr>
        <p:grpSpPr>
          <a:xfrm>
            <a:off x="515964" y="2375934"/>
            <a:ext cx="8111993" cy="2473312"/>
            <a:chOff x="2152" y="116095"/>
            <a:chExt cx="10815991" cy="3297749"/>
          </a:xfrm>
        </p:grpSpPr>
        <p:sp>
          <p:nvSpPr>
            <p:cNvPr id="223" name="Google Shape;223;p34"/>
            <p:cNvSpPr/>
            <p:nvPr/>
          </p:nvSpPr>
          <p:spPr>
            <a:xfrm>
              <a:off x="2306556" y="762236"/>
              <a:ext cx="499800" cy="91500"/>
            </a:xfrm>
            <a:custGeom>
              <a:avLst/>
              <a:gdLst/>
              <a:ahLst/>
              <a:cxnLst/>
              <a:rect l="l" t="t" r="r" b="b"/>
              <a:pathLst>
                <a:path w="120000" h="120000" extrusionOk="0">
                  <a:moveTo>
                    <a:pt x="0" y="60000"/>
                  </a:moveTo>
                  <a:lnTo>
                    <a:pt x="120000" y="60000"/>
                  </a:lnTo>
                </a:path>
              </a:pathLst>
            </a:custGeom>
            <a:noFill/>
            <a:ln w="9525" cap="flat" cmpd="sng">
              <a:solidFill>
                <a:srgbClr val="FB801A"/>
              </a:solidFill>
              <a:prstDash val="solid"/>
              <a:round/>
              <a:headEnd type="none" w="sm" len="sm"/>
              <a:tailEnd type="stealth" w="med" len="med"/>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34"/>
            <p:cNvSpPr txBox="1"/>
            <p:nvPr/>
          </p:nvSpPr>
          <p:spPr>
            <a:xfrm>
              <a:off x="2543209" y="805304"/>
              <a:ext cx="26400" cy="5400"/>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lt1"/>
                </a:buClr>
                <a:buSzPts val="400"/>
                <a:buFont typeface="Century Gothic"/>
                <a:buNone/>
              </a:pPr>
              <a:endParaRPr sz="400" b="0" i="0" u="none" strike="noStrike" cap="none">
                <a:solidFill>
                  <a:schemeClr val="lt1"/>
                </a:solidFill>
                <a:latin typeface="Century Gothic"/>
                <a:ea typeface="Century Gothic"/>
                <a:cs typeface="Century Gothic"/>
                <a:sym typeface="Century Gothic"/>
              </a:endParaRPr>
            </a:p>
          </p:txBody>
        </p:sp>
        <p:sp>
          <p:nvSpPr>
            <p:cNvPr id="225" name="Google Shape;225;p34"/>
            <p:cNvSpPr/>
            <p:nvPr/>
          </p:nvSpPr>
          <p:spPr>
            <a:xfrm>
              <a:off x="2152" y="116095"/>
              <a:ext cx="2306100" cy="1383600"/>
            </a:xfrm>
            <a:prstGeom prst="rect">
              <a:avLst/>
            </a:prstGeom>
            <a:gradFill>
              <a:gsLst>
                <a:gs pos="0">
                  <a:srgbClr val="FB8F4B"/>
                </a:gs>
                <a:gs pos="78000">
                  <a:srgbClr val="FF7E0D"/>
                </a:gs>
                <a:gs pos="100000">
                  <a:srgbClr val="FF7E0D"/>
                </a:gs>
              </a:gsLst>
              <a:lin ang="5400000" scaled="0"/>
            </a:gra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34"/>
            <p:cNvSpPr txBox="1"/>
            <p:nvPr/>
          </p:nvSpPr>
          <p:spPr>
            <a:xfrm>
              <a:off x="2152" y="116095"/>
              <a:ext cx="2306100" cy="1383600"/>
            </a:xfrm>
            <a:prstGeom prst="rect">
              <a:avLst/>
            </a:prstGeom>
            <a:noFill/>
            <a:ln>
              <a:noFill/>
            </a:ln>
          </p:spPr>
          <p:txBody>
            <a:bodyPr spcFirstLastPara="1" wrap="square" lIns="84750" tIns="88950" rIns="84750" bIns="88950" anchor="ctr" anchorCtr="0">
              <a:noAutofit/>
            </a:bodyPr>
            <a:lstStyle/>
            <a:p>
              <a:pPr marL="0" marR="0" lvl="0" indent="0" algn="ctr" rtl="0">
                <a:lnSpc>
                  <a:spcPct val="90000"/>
                </a:lnSpc>
                <a:spcBef>
                  <a:spcPts val="0"/>
                </a:spcBef>
                <a:spcAft>
                  <a:spcPts val="0"/>
                </a:spcAft>
                <a:buClr>
                  <a:schemeClr val="lt1"/>
                </a:buClr>
                <a:buSzPts val="1500"/>
                <a:buFont typeface="Century Gothic"/>
                <a:buNone/>
              </a:pPr>
              <a:r>
                <a:rPr lang="en" sz="1500" b="0" i="0" u="none" strike="noStrike" cap="none">
                  <a:solidFill>
                    <a:schemeClr val="lt1"/>
                  </a:solidFill>
                  <a:latin typeface="Century Gothic"/>
                  <a:ea typeface="Century Gothic"/>
                  <a:cs typeface="Century Gothic"/>
                  <a:sym typeface="Century Gothic"/>
                </a:rPr>
                <a:t>Introduce Creative Schools </a:t>
              </a:r>
              <a:endParaRPr sz="1500" b="0" i="0" u="none" strike="noStrike" cap="none">
                <a:solidFill>
                  <a:schemeClr val="lt1"/>
                </a:solidFill>
                <a:latin typeface="Century Gothic"/>
                <a:ea typeface="Century Gothic"/>
                <a:cs typeface="Century Gothic"/>
                <a:sym typeface="Century Gothic"/>
              </a:endParaRPr>
            </a:p>
          </p:txBody>
        </p:sp>
        <p:sp>
          <p:nvSpPr>
            <p:cNvPr id="227" name="Google Shape;227;p34"/>
            <p:cNvSpPr/>
            <p:nvPr/>
          </p:nvSpPr>
          <p:spPr>
            <a:xfrm>
              <a:off x="5143186" y="762236"/>
              <a:ext cx="499800" cy="91500"/>
            </a:xfrm>
            <a:custGeom>
              <a:avLst/>
              <a:gdLst/>
              <a:ahLst/>
              <a:cxnLst/>
              <a:rect l="l" t="t" r="r" b="b"/>
              <a:pathLst>
                <a:path w="120000" h="120000" extrusionOk="0">
                  <a:moveTo>
                    <a:pt x="0" y="60000"/>
                  </a:moveTo>
                  <a:lnTo>
                    <a:pt x="120000" y="60000"/>
                  </a:lnTo>
                </a:path>
              </a:pathLst>
            </a:custGeom>
            <a:noFill/>
            <a:ln w="9525" cap="flat" cmpd="sng">
              <a:solidFill>
                <a:schemeClr val="accent3"/>
              </a:solidFill>
              <a:prstDash val="solid"/>
              <a:round/>
              <a:headEnd type="none" w="sm" len="sm"/>
              <a:tailEnd type="stealth" w="med" len="med"/>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34"/>
            <p:cNvSpPr txBox="1"/>
            <p:nvPr/>
          </p:nvSpPr>
          <p:spPr>
            <a:xfrm>
              <a:off x="5379839" y="805304"/>
              <a:ext cx="26400" cy="5400"/>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lt1"/>
                </a:buClr>
                <a:buSzPts val="400"/>
                <a:buFont typeface="Century Gothic"/>
                <a:buNone/>
              </a:pPr>
              <a:endParaRPr sz="400" b="0" i="0" u="none" strike="noStrike" cap="none">
                <a:solidFill>
                  <a:schemeClr val="lt1"/>
                </a:solidFill>
                <a:latin typeface="Century Gothic"/>
                <a:ea typeface="Century Gothic"/>
                <a:cs typeface="Century Gothic"/>
                <a:sym typeface="Century Gothic"/>
              </a:endParaRPr>
            </a:p>
          </p:txBody>
        </p:sp>
        <p:sp>
          <p:nvSpPr>
            <p:cNvPr id="229" name="Google Shape;229;p34"/>
            <p:cNvSpPr/>
            <p:nvPr/>
          </p:nvSpPr>
          <p:spPr>
            <a:xfrm>
              <a:off x="2838783" y="116095"/>
              <a:ext cx="2306100" cy="1383600"/>
            </a:xfrm>
            <a:prstGeom prst="rect">
              <a:avLst/>
            </a:prstGeom>
            <a:gradFill>
              <a:gsLst>
                <a:gs pos="0">
                  <a:srgbClr val="EAC557"/>
                </a:gs>
                <a:gs pos="78000">
                  <a:srgbClr val="F2C32A"/>
                </a:gs>
                <a:gs pos="100000">
                  <a:srgbClr val="F2C32A"/>
                </a:gs>
              </a:gsLst>
              <a:lin ang="5400000" scaled="0"/>
            </a:gra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34"/>
            <p:cNvSpPr txBox="1"/>
            <p:nvPr/>
          </p:nvSpPr>
          <p:spPr>
            <a:xfrm>
              <a:off x="2838783" y="116095"/>
              <a:ext cx="2306100" cy="1383600"/>
            </a:xfrm>
            <a:prstGeom prst="rect">
              <a:avLst/>
            </a:prstGeom>
            <a:noFill/>
            <a:ln>
              <a:noFill/>
            </a:ln>
          </p:spPr>
          <p:txBody>
            <a:bodyPr spcFirstLastPara="1" wrap="square" lIns="84750" tIns="88950" rIns="84750" bIns="88950" anchor="ctr" anchorCtr="0">
              <a:noAutofit/>
            </a:bodyPr>
            <a:lstStyle/>
            <a:p>
              <a:pPr marL="0" marR="0" lvl="0" indent="0" algn="ctr" rtl="0">
                <a:lnSpc>
                  <a:spcPct val="90000"/>
                </a:lnSpc>
                <a:spcBef>
                  <a:spcPts val="0"/>
                </a:spcBef>
                <a:spcAft>
                  <a:spcPts val="0"/>
                </a:spcAft>
                <a:buClr>
                  <a:schemeClr val="lt1"/>
                </a:buClr>
                <a:buSzPts val="1500"/>
                <a:buFont typeface="Century Gothic"/>
                <a:buNone/>
              </a:pPr>
              <a:r>
                <a:rPr lang="en" sz="1500" b="0" i="0" u="none" strike="noStrike" cap="none">
                  <a:solidFill>
                    <a:schemeClr val="lt1"/>
                  </a:solidFill>
                  <a:latin typeface="Century Gothic"/>
                  <a:ea typeface="Century Gothic"/>
                  <a:cs typeface="Century Gothic"/>
                  <a:sym typeface="Century Gothic"/>
                </a:rPr>
                <a:t>Explore prior knowledge of creativity</a:t>
              </a:r>
              <a:endParaRPr sz="1500" b="0" i="0" u="none" strike="noStrike" cap="none">
                <a:solidFill>
                  <a:schemeClr val="lt1"/>
                </a:solidFill>
                <a:latin typeface="Century Gothic"/>
                <a:ea typeface="Century Gothic"/>
                <a:cs typeface="Century Gothic"/>
                <a:sym typeface="Century Gothic"/>
              </a:endParaRPr>
            </a:p>
          </p:txBody>
        </p:sp>
        <p:sp>
          <p:nvSpPr>
            <p:cNvPr id="231" name="Google Shape;231;p34"/>
            <p:cNvSpPr/>
            <p:nvPr/>
          </p:nvSpPr>
          <p:spPr>
            <a:xfrm>
              <a:off x="7979816" y="762236"/>
              <a:ext cx="499800" cy="91500"/>
            </a:xfrm>
            <a:custGeom>
              <a:avLst/>
              <a:gdLst/>
              <a:ahLst/>
              <a:cxnLst/>
              <a:rect l="l" t="t" r="r" b="b"/>
              <a:pathLst>
                <a:path w="120000" h="120000" extrusionOk="0">
                  <a:moveTo>
                    <a:pt x="0" y="60000"/>
                  </a:moveTo>
                  <a:lnTo>
                    <a:pt x="120000" y="60000"/>
                  </a:lnTo>
                </a:path>
              </a:pathLst>
            </a:custGeom>
            <a:noFill/>
            <a:ln w="9525" cap="flat" cmpd="sng">
              <a:solidFill>
                <a:srgbClr val="80BB41"/>
              </a:solidFill>
              <a:prstDash val="solid"/>
              <a:round/>
              <a:headEnd type="none" w="sm" len="sm"/>
              <a:tailEnd type="stealth" w="med" len="med"/>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34"/>
            <p:cNvSpPr txBox="1"/>
            <p:nvPr/>
          </p:nvSpPr>
          <p:spPr>
            <a:xfrm>
              <a:off x="8216469" y="805304"/>
              <a:ext cx="26400" cy="5400"/>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lt1"/>
                </a:buClr>
                <a:buSzPts val="400"/>
                <a:buFont typeface="Century Gothic"/>
                <a:buNone/>
              </a:pPr>
              <a:endParaRPr sz="400" b="0" i="0" u="none" strike="noStrike" cap="none">
                <a:solidFill>
                  <a:schemeClr val="lt1"/>
                </a:solidFill>
                <a:latin typeface="Century Gothic"/>
                <a:ea typeface="Century Gothic"/>
                <a:cs typeface="Century Gothic"/>
                <a:sym typeface="Century Gothic"/>
              </a:endParaRPr>
            </a:p>
          </p:txBody>
        </p:sp>
        <p:sp>
          <p:nvSpPr>
            <p:cNvPr id="233" name="Google Shape;233;p34"/>
            <p:cNvSpPr/>
            <p:nvPr/>
          </p:nvSpPr>
          <p:spPr>
            <a:xfrm>
              <a:off x="5675413" y="116095"/>
              <a:ext cx="2306100" cy="1383600"/>
            </a:xfrm>
            <a:prstGeom prst="rect">
              <a:avLst/>
            </a:prstGeom>
            <a:gradFill>
              <a:gsLst>
                <a:gs pos="0">
                  <a:srgbClr val="8DC15B"/>
                </a:gs>
                <a:gs pos="78000">
                  <a:srgbClr val="80C139"/>
                </a:gs>
                <a:gs pos="100000">
                  <a:srgbClr val="80C139"/>
                </a:gs>
              </a:gsLst>
              <a:lin ang="5400000" scaled="0"/>
            </a:gra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34"/>
            <p:cNvSpPr txBox="1"/>
            <p:nvPr/>
          </p:nvSpPr>
          <p:spPr>
            <a:xfrm>
              <a:off x="5675413" y="116095"/>
              <a:ext cx="2306100" cy="1383600"/>
            </a:xfrm>
            <a:prstGeom prst="rect">
              <a:avLst/>
            </a:prstGeom>
            <a:noFill/>
            <a:ln>
              <a:noFill/>
            </a:ln>
          </p:spPr>
          <p:txBody>
            <a:bodyPr spcFirstLastPara="1" wrap="square" lIns="84750" tIns="88950" rIns="84750" bIns="88950" anchor="ctr" anchorCtr="0">
              <a:noAutofit/>
            </a:bodyPr>
            <a:lstStyle/>
            <a:p>
              <a:pPr marL="0" marR="0" lvl="0" indent="0" algn="ctr" rtl="0">
                <a:lnSpc>
                  <a:spcPct val="90000"/>
                </a:lnSpc>
                <a:spcBef>
                  <a:spcPts val="0"/>
                </a:spcBef>
                <a:spcAft>
                  <a:spcPts val="0"/>
                </a:spcAft>
                <a:buClr>
                  <a:schemeClr val="lt1"/>
                </a:buClr>
                <a:buSzPts val="1500"/>
                <a:buFont typeface="Century Gothic"/>
                <a:buNone/>
              </a:pPr>
              <a:r>
                <a:rPr lang="en" sz="1500" b="0" i="0" u="none" strike="noStrike" cap="none">
                  <a:solidFill>
                    <a:schemeClr val="lt1"/>
                  </a:solidFill>
                  <a:latin typeface="Century Gothic"/>
                  <a:ea typeface="Century Gothic"/>
                  <a:cs typeface="Century Gothic"/>
                  <a:sym typeface="Century Gothic"/>
                </a:rPr>
                <a:t>Identify New areas of interest</a:t>
              </a:r>
              <a:endParaRPr sz="1500" b="0" i="0" u="none" strike="noStrike" cap="none">
                <a:solidFill>
                  <a:schemeClr val="lt1"/>
                </a:solidFill>
                <a:latin typeface="Century Gothic"/>
                <a:ea typeface="Century Gothic"/>
                <a:cs typeface="Century Gothic"/>
                <a:sym typeface="Century Gothic"/>
              </a:endParaRPr>
            </a:p>
          </p:txBody>
        </p:sp>
        <p:sp>
          <p:nvSpPr>
            <p:cNvPr id="235" name="Google Shape;235;p34"/>
            <p:cNvSpPr/>
            <p:nvPr/>
          </p:nvSpPr>
          <p:spPr>
            <a:xfrm>
              <a:off x="1155254" y="1498017"/>
              <a:ext cx="8509800" cy="499800"/>
            </a:xfrm>
            <a:custGeom>
              <a:avLst/>
              <a:gdLst/>
              <a:ahLst/>
              <a:cxnLst/>
              <a:rect l="l" t="t" r="r" b="b"/>
              <a:pathLst>
                <a:path w="120000" h="120000" extrusionOk="0">
                  <a:moveTo>
                    <a:pt x="120000" y="0"/>
                  </a:moveTo>
                  <a:lnTo>
                    <a:pt x="120000" y="64105"/>
                  </a:lnTo>
                  <a:lnTo>
                    <a:pt x="0" y="64105"/>
                  </a:lnTo>
                  <a:lnTo>
                    <a:pt x="0" y="120000"/>
                  </a:lnTo>
                </a:path>
              </a:pathLst>
            </a:custGeom>
            <a:noFill/>
            <a:ln w="9525" cap="flat" cmpd="sng">
              <a:solidFill>
                <a:srgbClr val="30C6A7"/>
              </a:solidFill>
              <a:prstDash val="solid"/>
              <a:round/>
              <a:headEnd type="none" w="sm" len="sm"/>
              <a:tailEnd type="stealth" w="med" len="med"/>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34"/>
            <p:cNvSpPr txBox="1"/>
            <p:nvPr/>
          </p:nvSpPr>
          <p:spPr>
            <a:xfrm>
              <a:off x="5197039" y="1745278"/>
              <a:ext cx="426300" cy="5400"/>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lt1"/>
                </a:buClr>
                <a:buSzPts val="400"/>
                <a:buFont typeface="Century Gothic"/>
                <a:buNone/>
              </a:pPr>
              <a:endParaRPr sz="400" b="0" i="0" u="none" strike="noStrike" cap="none">
                <a:solidFill>
                  <a:schemeClr val="lt1"/>
                </a:solidFill>
                <a:latin typeface="Century Gothic"/>
                <a:ea typeface="Century Gothic"/>
                <a:cs typeface="Century Gothic"/>
                <a:sym typeface="Century Gothic"/>
              </a:endParaRPr>
            </a:p>
          </p:txBody>
        </p:sp>
        <p:sp>
          <p:nvSpPr>
            <p:cNvPr id="237" name="Google Shape;237;p34"/>
            <p:cNvSpPr/>
            <p:nvPr/>
          </p:nvSpPr>
          <p:spPr>
            <a:xfrm>
              <a:off x="8512043" y="116095"/>
              <a:ext cx="2306100" cy="1383600"/>
            </a:xfrm>
            <a:prstGeom prst="rect">
              <a:avLst/>
            </a:prstGeom>
            <a:gradFill>
              <a:gsLst>
                <a:gs pos="0">
                  <a:srgbClr val="51CAAE"/>
                </a:gs>
                <a:gs pos="78000">
                  <a:srgbClr val="27CDAA"/>
                </a:gs>
                <a:gs pos="100000">
                  <a:srgbClr val="27CDAA"/>
                </a:gs>
              </a:gsLst>
              <a:lin ang="5400000" scaled="0"/>
            </a:gra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34"/>
            <p:cNvSpPr txBox="1"/>
            <p:nvPr/>
          </p:nvSpPr>
          <p:spPr>
            <a:xfrm>
              <a:off x="8512043" y="116095"/>
              <a:ext cx="2306100" cy="1383600"/>
            </a:xfrm>
            <a:prstGeom prst="rect">
              <a:avLst/>
            </a:prstGeom>
            <a:noFill/>
            <a:ln>
              <a:noFill/>
            </a:ln>
          </p:spPr>
          <p:txBody>
            <a:bodyPr spcFirstLastPara="1" wrap="square" lIns="84750" tIns="88950" rIns="84750" bIns="88950" anchor="ctr" anchorCtr="0">
              <a:noAutofit/>
            </a:bodyPr>
            <a:lstStyle/>
            <a:p>
              <a:pPr marL="0" marR="0" lvl="0" indent="0" algn="ctr" rtl="0">
                <a:lnSpc>
                  <a:spcPct val="90000"/>
                </a:lnSpc>
                <a:spcBef>
                  <a:spcPts val="0"/>
                </a:spcBef>
                <a:spcAft>
                  <a:spcPts val="0"/>
                </a:spcAft>
                <a:buClr>
                  <a:schemeClr val="lt1"/>
                </a:buClr>
                <a:buSzPts val="1500"/>
                <a:buFont typeface="Century Gothic"/>
                <a:buNone/>
              </a:pPr>
              <a:r>
                <a:rPr lang="en" sz="1500" b="0" i="0" u="none" strike="noStrike" cap="none">
                  <a:solidFill>
                    <a:schemeClr val="lt1"/>
                  </a:solidFill>
                  <a:latin typeface="Century Gothic"/>
                  <a:ea typeface="Century Gothic"/>
                  <a:cs typeface="Century Gothic"/>
                  <a:sym typeface="Century Gothic"/>
                </a:rPr>
                <a:t>Design thinking workshops</a:t>
              </a:r>
              <a:endParaRPr sz="1500" b="0" i="0" u="none" strike="noStrike" cap="none">
                <a:solidFill>
                  <a:schemeClr val="lt1"/>
                </a:solidFill>
                <a:latin typeface="Century Gothic"/>
                <a:ea typeface="Century Gothic"/>
                <a:cs typeface="Century Gothic"/>
                <a:sym typeface="Century Gothic"/>
              </a:endParaRPr>
            </a:p>
          </p:txBody>
        </p:sp>
        <p:sp>
          <p:nvSpPr>
            <p:cNvPr id="239" name="Google Shape;239;p34"/>
            <p:cNvSpPr/>
            <p:nvPr/>
          </p:nvSpPr>
          <p:spPr>
            <a:xfrm>
              <a:off x="2306556" y="2676385"/>
              <a:ext cx="499800" cy="91500"/>
            </a:xfrm>
            <a:custGeom>
              <a:avLst/>
              <a:gdLst/>
              <a:ahLst/>
              <a:cxnLst/>
              <a:rect l="l" t="t" r="r" b="b"/>
              <a:pathLst>
                <a:path w="120000" h="120000" extrusionOk="0">
                  <a:moveTo>
                    <a:pt x="0" y="60000"/>
                  </a:moveTo>
                  <a:lnTo>
                    <a:pt x="120000" y="60000"/>
                  </a:lnTo>
                </a:path>
              </a:pathLst>
            </a:custGeom>
            <a:noFill/>
            <a:ln w="9525" cap="flat" cmpd="sng">
              <a:solidFill>
                <a:srgbClr val="499BDB"/>
              </a:solidFill>
              <a:prstDash val="solid"/>
              <a:round/>
              <a:headEnd type="none" w="sm" len="sm"/>
              <a:tailEnd type="stealth" w="med" len="med"/>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34"/>
            <p:cNvSpPr txBox="1"/>
            <p:nvPr/>
          </p:nvSpPr>
          <p:spPr>
            <a:xfrm>
              <a:off x="2543209" y="2719453"/>
              <a:ext cx="26400" cy="5400"/>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lt1"/>
                </a:buClr>
                <a:buSzPts val="400"/>
                <a:buFont typeface="Century Gothic"/>
                <a:buNone/>
              </a:pPr>
              <a:endParaRPr sz="400" b="0" i="0" u="none" strike="noStrike" cap="none">
                <a:solidFill>
                  <a:schemeClr val="lt1"/>
                </a:solidFill>
                <a:latin typeface="Century Gothic"/>
                <a:ea typeface="Century Gothic"/>
                <a:cs typeface="Century Gothic"/>
                <a:sym typeface="Century Gothic"/>
              </a:endParaRPr>
            </a:p>
          </p:txBody>
        </p:sp>
        <p:sp>
          <p:nvSpPr>
            <p:cNvPr id="241" name="Google Shape;241;p34"/>
            <p:cNvSpPr/>
            <p:nvPr/>
          </p:nvSpPr>
          <p:spPr>
            <a:xfrm>
              <a:off x="2152" y="2030244"/>
              <a:ext cx="2306100" cy="1383600"/>
            </a:xfrm>
            <a:prstGeom prst="rect">
              <a:avLst/>
            </a:prstGeom>
            <a:gradFill>
              <a:gsLst>
                <a:gs pos="0">
                  <a:srgbClr val="63A4DF"/>
                </a:gs>
                <a:gs pos="78000">
                  <a:srgbClr val="409BE2"/>
                </a:gs>
                <a:gs pos="100000">
                  <a:srgbClr val="409BE2"/>
                </a:gs>
              </a:gsLst>
              <a:lin ang="5400000" scaled="0"/>
            </a:gra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34"/>
            <p:cNvSpPr txBox="1"/>
            <p:nvPr/>
          </p:nvSpPr>
          <p:spPr>
            <a:xfrm>
              <a:off x="2152" y="2030244"/>
              <a:ext cx="2306100" cy="1383600"/>
            </a:xfrm>
            <a:prstGeom prst="rect">
              <a:avLst/>
            </a:prstGeom>
            <a:noFill/>
            <a:ln>
              <a:noFill/>
            </a:ln>
          </p:spPr>
          <p:txBody>
            <a:bodyPr spcFirstLastPara="1" wrap="square" lIns="84750" tIns="88950" rIns="84750" bIns="88950" anchor="ctr" anchorCtr="0">
              <a:noAutofit/>
            </a:bodyPr>
            <a:lstStyle/>
            <a:p>
              <a:pPr marL="0" marR="0" lvl="0" indent="0" algn="ctr" rtl="0">
                <a:lnSpc>
                  <a:spcPct val="90000"/>
                </a:lnSpc>
                <a:spcBef>
                  <a:spcPts val="0"/>
                </a:spcBef>
                <a:spcAft>
                  <a:spcPts val="0"/>
                </a:spcAft>
                <a:buClr>
                  <a:schemeClr val="lt1"/>
                </a:buClr>
                <a:buSzPts val="1500"/>
                <a:buFont typeface="Century Gothic"/>
                <a:buNone/>
              </a:pPr>
              <a:r>
                <a:rPr lang="en" sz="1500" b="0" i="0" u="none" strike="noStrike" cap="none">
                  <a:solidFill>
                    <a:schemeClr val="lt1"/>
                  </a:solidFill>
                  <a:latin typeface="Century Gothic"/>
                  <a:ea typeface="Century Gothic"/>
                  <a:cs typeface="Century Gothic"/>
                  <a:sym typeface="Century Gothic"/>
                </a:rPr>
                <a:t>Students elect Creative school’s student council</a:t>
              </a:r>
              <a:endParaRPr sz="1500" b="0" i="0" u="none" strike="noStrike" cap="none">
                <a:solidFill>
                  <a:schemeClr val="lt1"/>
                </a:solidFill>
                <a:latin typeface="Century Gothic"/>
                <a:ea typeface="Century Gothic"/>
                <a:cs typeface="Century Gothic"/>
                <a:sym typeface="Century Gothic"/>
              </a:endParaRPr>
            </a:p>
          </p:txBody>
        </p:sp>
        <p:sp>
          <p:nvSpPr>
            <p:cNvPr id="243" name="Google Shape;243;p34"/>
            <p:cNvSpPr/>
            <p:nvPr/>
          </p:nvSpPr>
          <p:spPr>
            <a:xfrm>
              <a:off x="5143186" y="2676385"/>
              <a:ext cx="499800" cy="91500"/>
            </a:xfrm>
            <a:custGeom>
              <a:avLst/>
              <a:gdLst/>
              <a:ahLst/>
              <a:cxnLst/>
              <a:rect l="l" t="t" r="r" b="b"/>
              <a:pathLst>
                <a:path w="120000" h="120000" extrusionOk="0">
                  <a:moveTo>
                    <a:pt x="0" y="60000"/>
                  </a:moveTo>
                  <a:lnTo>
                    <a:pt x="120000" y="60000"/>
                  </a:lnTo>
                </a:path>
              </a:pathLst>
            </a:custGeom>
            <a:noFill/>
            <a:ln w="9525" cap="flat" cmpd="sng">
              <a:solidFill>
                <a:srgbClr val="FB801A"/>
              </a:solidFill>
              <a:prstDash val="solid"/>
              <a:round/>
              <a:headEnd type="none" w="sm" len="sm"/>
              <a:tailEnd type="stealth" w="med" len="med"/>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34"/>
            <p:cNvSpPr txBox="1"/>
            <p:nvPr/>
          </p:nvSpPr>
          <p:spPr>
            <a:xfrm>
              <a:off x="5379839" y="2719453"/>
              <a:ext cx="26400" cy="5400"/>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lt1"/>
                </a:buClr>
                <a:buSzPts val="400"/>
                <a:buFont typeface="Century Gothic"/>
                <a:buNone/>
              </a:pPr>
              <a:endParaRPr sz="400" b="0" i="0" u="none" strike="noStrike" cap="none">
                <a:solidFill>
                  <a:schemeClr val="lt1"/>
                </a:solidFill>
                <a:latin typeface="Century Gothic"/>
                <a:ea typeface="Century Gothic"/>
                <a:cs typeface="Century Gothic"/>
                <a:sym typeface="Century Gothic"/>
              </a:endParaRPr>
            </a:p>
          </p:txBody>
        </p:sp>
        <p:sp>
          <p:nvSpPr>
            <p:cNvPr id="245" name="Google Shape;245;p34"/>
            <p:cNvSpPr/>
            <p:nvPr/>
          </p:nvSpPr>
          <p:spPr>
            <a:xfrm>
              <a:off x="2838783" y="2030244"/>
              <a:ext cx="2306100" cy="1383600"/>
            </a:xfrm>
            <a:prstGeom prst="rect">
              <a:avLst/>
            </a:prstGeom>
            <a:gradFill>
              <a:gsLst>
                <a:gs pos="0">
                  <a:srgbClr val="FB8F4B"/>
                </a:gs>
                <a:gs pos="78000">
                  <a:srgbClr val="FF7E0D"/>
                </a:gs>
                <a:gs pos="100000">
                  <a:srgbClr val="FF7E0D"/>
                </a:gs>
              </a:gsLst>
              <a:lin ang="5400000" scaled="0"/>
            </a:gra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34"/>
            <p:cNvSpPr txBox="1"/>
            <p:nvPr/>
          </p:nvSpPr>
          <p:spPr>
            <a:xfrm>
              <a:off x="2838783" y="2030244"/>
              <a:ext cx="2306100" cy="1383600"/>
            </a:xfrm>
            <a:prstGeom prst="rect">
              <a:avLst/>
            </a:prstGeom>
            <a:noFill/>
            <a:ln>
              <a:noFill/>
            </a:ln>
          </p:spPr>
          <p:txBody>
            <a:bodyPr spcFirstLastPara="1" wrap="square" lIns="84750" tIns="88950" rIns="84750" bIns="88950" anchor="ctr" anchorCtr="0">
              <a:noAutofit/>
            </a:bodyPr>
            <a:lstStyle/>
            <a:p>
              <a:pPr marL="0" marR="0" lvl="0" indent="0" algn="ctr" rtl="0">
                <a:lnSpc>
                  <a:spcPct val="90000"/>
                </a:lnSpc>
                <a:spcBef>
                  <a:spcPts val="0"/>
                </a:spcBef>
                <a:spcAft>
                  <a:spcPts val="0"/>
                </a:spcAft>
                <a:buClr>
                  <a:schemeClr val="lt1"/>
                </a:buClr>
                <a:buSzPts val="1500"/>
                <a:buFont typeface="Century Gothic"/>
                <a:buNone/>
              </a:pPr>
              <a:r>
                <a:rPr lang="en" sz="1500" b="0" i="0" u="none" strike="noStrike" cap="none">
                  <a:solidFill>
                    <a:schemeClr val="lt1"/>
                  </a:solidFill>
                  <a:latin typeface="Century Gothic"/>
                  <a:ea typeface="Century Gothic"/>
                  <a:cs typeface="Century Gothic"/>
                  <a:sym typeface="Century Gothic"/>
                </a:rPr>
                <a:t>Establish a teacher team</a:t>
              </a:r>
              <a:endParaRPr sz="1500" b="0" i="0" u="none" strike="noStrike" cap="none">
                <a:solidFill>
                  <a:schemeClr val="lt1"/>
                </a:solidFill>
                <a:latin typeface="Century Gothic"/>
                <a:ea typeface="Century Gothic"/>
                <a:cs typeface="Century Gothic"/>
                <a:sym typeface="Century Gothic"/>
              </a:endParaRPr>
            </a:p>
          </p:txBody>
        </p:sp>
        <p:sp>
          <p:nvSpPr>
            <p:cNvPr id="247" name="Google Shape;247;p34"/>
            <p:cNvSpPr/>
            <p:nvPr/>
          </p:nvSpPr>
          <p:spPr>
            <a:xfrm>
              <a:off x="7979816" y="2676385"/>
              <a:ext cx="499800" cy="91500"/>
            </a:xfrm>
            <a:custGeom>
              <a:avLst/>
              <a:gdLst/>
              <a:ahLst/>
              <a:cxnLst/>
              <a:rect l="l" t="t" r="r" b="b"/>
              <a:pathLst>
                <a:path w="120000" h="120000" extrusionOk="0">
                  <a:moveTo>
                    <a:pt x="0" y="60000"/>
                  </a:moveTo>
                  <a:lnTo>
                    <a:pt x="120000" y="60000"/>
                  </a:lnTo>
                </a:path>
              </a:pathLst>
            </a:custGeom>
            <a:noFill/>
            <a:ln w="9525" cap="flat" cmpd="sng">
              <a:solidFill>
                <a:schemeClr val="accent3"/>
              </a:solidFill>
              <a:prstDash val="solid"/>
              <a:round/>
              <a:headEnd type="none" w="sm" len="sm"/>
              <a:tailEnd type="stealth" w="med" len="med"/>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34"/>
            <p:cNvSpPr txBox="1"/>
            <p:nvPr/>
          </p:nvSpPr>
          <p:spPr>
            <a:xfrm>
              <a:off x="8216469" y="2719453"/>
              <a:ext cx="26400" cy="5400"/>
            </a:xfrm>
            <a:prstGeom prst="rect">
              <a:avLst/>
            </a:prstGeom>
            <a:noFill/>
            <a:ln>
              <a:noFill/>
            </a:ln>
          </p:spPr>
          <p:txBody>
            <a:bodyPr spcFirstLastPara="1" wrap="square" lIns="9525" tIns="0" rIns="9525" bIns="0" anchor="ctr" anchorCtr="0">
              <a:noAutofit/>
            </a:bodyPr>
            <a:lstStyle/>
            <a:p>
              <a:pPr marL="0" marR="0" lvl="0" indent="0" algn="ctr" rtl="0">
                <a:lnSpc>
                  <a:spcPct val="90000"/>
                </a:lnSpc>
                <a:spcBef>
                  <a:spcPts val="0"/>
                </a:spcBef>
                <a:spcAft>
                  <a:spcPts val="0"/>
                </a:spcAft>
                <a:buClr>
                  <a:schemeClr val="lt1"/>
                </a:buClr>
                <a:buSzPts val="400"/>
                <a:buFont typeface="Century Gothic"/>
                <a:buNone/>
              </a:pPr>
              <a:endParaRPr sz="400" b="0" i="0" u="none" strike="noStrike" cap="none">
                <a:solidFill>
                  <a:schemeClr val="lt1"/>
                </a:solidFill>
                <a:latin typeface="Century Gothic"/>
                <a:ea typeface="Century Gothic"/>
                <a:cs typeface="Century Gothic"/>
                <a:sym typeface="Century Gothic"/>
              </a:endParaRPr>
            </a:p>
          </p:txBody>
        </p:sp>
        <p:sp>
          <p:nvSpPr>
            <p:cNvPr id="249" name="Google Shape;249;p34"/>
            <p:cNvSpPr/>
            <p:nvPr/>
          </p:nvSpPr>
          <p:spPr>
            <a:xfrm>
              <a:off x="5675413" y="2030244"/>
              <a:ext cx="2306100" cy="1383600"/>
            </a:xfrm>
            <a:prstGeom prst="rect">
              <a:avLst/>
            </a:prstGeom>
            <a:gradFill>
              <a:gsLst>
                <a:gs pos="0">
                  <a:srgbClr val="EAC557"/>
                </a:gs>
                <a:gs pos="78000">
                  <a:srgbClr val="F2C32A"/>
                </a:gs>
                <a:gs pos="100000">
                  <a:srgbClr val="F2C32A"/>
                </a:gs>
              </a:gsLst>
              <a:lin ang="5400000" scaled="0"/>
            </a:gra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34"/>
            <p:cNvSpPr txBox="1"/>
            <p:nvPr/>
          </p:nvSpPr>
          <p:spPr>
            <a:xfrm>
              <a:off x="5675413" y="2030244"/>
              <a:ext cx="2306100" cy="1383600"/>
            </a:xfrm>
            <a:prstGeom prst="rect">
              <a:avLst/>
            </a:prstGeom>
            <a:noFill/>
            <a:ln>
              <a:noFill/>
            </a:ln>
          </p:spPr>
          <p:txBody>
            <a:bodyPr spcFirstLastPara="1" wrap="square" lIns="84750" tIns="88950" rIns="84750" bIns="88950" anchor="ctr" anchorCtr="0">
              <a:noAutofit/>
            </a:bodyPr>
            <a:lstStyle/>
            <a:p>
              <a:pPr marL="0" marR="0" lvl="0" indent="0" algn="ctr" rtl="0">
                <a:lnSpc>
                  <a:spcPct val="90000"/>
                </a:lnSpc>
                <a:spcBef>
                  <a:spcPts val="0"/>
                </a:spcBef>
                <a:spcAft>
                  <a:spcPts val="0"/>
                </a:spcAft>
                <a:buClr>
                  <a:schemeClr val="lt1"/>
                </a:buClr>
                <a:buSzPts val="1500"/>
                <a:buFont typeface="Century Gothic"/>
                <a:buNone/>
              </a:pPr>
              <a:r>
                <a:rPr lang="en" sz="1500" b="0" i="0" u="none" strike="noStrike" cap="none">
                  <a:solidFill>
                    <a:schemeClr val="lt1"/>
                  </a:solidFill>
                  <a:latin typeface="Century Gothic"/>
                  <a:ea typeface="Century Gothic"/>
                  <a:cs typeface="Century Gothic"/>
                  <a:sym typeface="Century Gothic"/>
                </a:rPr>
                <a:t>Students vote  for year 2 project</a:t>
              </a:r>
              <a:endParaRPr sz="1500" b="0" i="0" u="none" strike="noStrike" cap="none">
                <a:solidFill>
                  <a:schemeClr val="lt1"/>
                </a:solidFill>
                <a:latin typeface="Century Gothic"/>
                <a:ea typeface="Century Gothic"/>
                <a:cs typeface="Century Gothic"/>
                <a:sym typeface="Century Gothic"/>
              </a:endParaRPr>
            </a:p>
          </p:txBody>
        </p:sp>
        <p:sp>
          <p:nvSpPr>
            <p:cNvPr id="251" name="Google Shape;251;p34"/>
            <p:cNvSpPr/>
            <p:nvPr/>
          </p:nvSpPr>
          <p:spPr>
            <a:xfrm>
              <a:off x="8512043" y="2030244"/>
              <a:ext cx="2306100" cy="1383600"/>
            </a:xfrm>
            <a:prstGeom prst="rect">
              <a:avLst/>
            </a:prstGeom>
            <a:gradFill>
              <a:gsLst>
                <a:gs pos="0">
                  <a:srgbClr val="8DC15B"/>
                </a:gs>
                <a:gs pos="78000">
                  <a:srgbClr val="80C139"/>
                </a:gs>
                <a:gs pos="100000">
                  <a:srgbClr val="80C139"/>
                </a:gs>
              </a:gsLst>
              <a:lin ang="5400000" scaled="0"/>
            </a:gra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34"/>
            <p:cNvSpPr txBox="1"/>
            <p:nvPr/>
          </p:nvSpPr>
          <p:spPr>
            <a:xfrm>
              <a:off x="8512043" y="2030244"/>
              <a:ext cx="2306100" cy="1383600"/>
            </a:xfrm>
            <a:prstGeom prst="rect">
              <a:avLst/>
            </a:prstGeom>
            <a:noFill/>
            <a:ln>
              <a:noFill/>
            </a:ln>
          </p:spPr>
          <p:txBody>
            <a:bodyPr spcFirstLastPara="1" wrap="square" lIns="84750" tIns="88950" rIns="84750" bIns="88950" anchor="ctr" anchorCtr="0">
              <a:noAutofit/>
            </a:bodyPr>
            <a:lstStyle/>
            <a:p>
              <a:pPr marL="0" marR="0" lvl="0" indent="0" algn="ctr" rtl="0">
                <a:lnSpc>
                  <a:spcPct val="90000"/>
                </a:lnSpc>
                <a:spcBef>
                  <a:spcPts val="0"/>
                </a:spcBef>
                <a:spcAft>
                  <a:spcPts val="0"/>
                </a:spcAft>
                <a:buClr>
                  <a:schemeClr val="lt1"/>
                </a:buClr>
                <a:buSzPts val="1500"/>
                <a:buFont typeface="Century Gothic"/>
                <a:buNone/>
              </a:pPr>
              <a:r>
                <a:rPr lang="en" sz="1500" b="0" i="0" u="none" strike="noStrike" cap="none">
                  <a:solidFill>
                    <a:schemeClr val="lt1"/>
                  </a:solidFill>
                  <a:latin typeface="Century Gothic"/>
                  <a:ea typeface="Century Gothic"/>
                  <a:cs typeface="Century Gothic"/>
                  <a:sym typeface="Century Gothic"/>
                </a:rPr>
                <a:t>Creative Schools Plan</a:t>
              </a:r>
              <a:endParaRPr sz="1500" b="0" i="0" u="none" strike="noStrike" cap="none">
                <a:solidFill>
                  <a:schemeClr val="lt1"/>
                </a:solidFill>
                <a:latin typeface="Century Gothic"/>
                <a:ea typeface="Century Gothic"/>
                <a:cs typeface="Century Gothic"/>
                <a:sym typeface="Century Gothic"/>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6"/>
        <p:cNvGrpSpPr/>
        <p:nvPr/>
      </p:nvGrpSpPr>
      <p:grpSpPr>
        <a:xfrm>
          <a:off x="0" y="0"/>
          <a:ext cx="0" cy="0"/>
          <a:chOff x="0" y="0"/>
          <a:chExt cx="0" cy="0"/>
        </a:xfrm>
      </p:grpSpPr>
      <p:pic>
        <p:nvPicPr>
          <p:cNvPr id="257" name="Google Shape;257;p35"/>
          <p:cNvPicPr preferRelativeResize="0"/>
          <p:nvPr/>
        </p:nvPicPr>
        <p:blipFill rotWithShape="1">
          <a:blip r:embed="rId3">
            <a:alphaModFix amt="75000"/>
          </a:blip>
          <a:srcRect l="34771" t="23264" r="22962"/>
          <a:stretch/>
        </p:blipFill>
        <p:spPr>
          <a:xfrm>
            <a:off x="633900" y="738300"/>
            <a:ext cx="2809324" cy="3825473"/>
          </a:xfrm>
          <a:prstGeom prst="rect">
            <a:avLst/>
          </a:prstGeom>
          <a:noFill/>
          <a:ln>
            <a:noFill/>
          </a:ln>
        </p:spPr>
      </p:pic>
      <p:sp>
        <p:nvSpPr>
          <p:cNvPr id="258" name="Google Shape;258;p35"/>
          <p:cNvSpPr txBox="1">
            <a:spLocks noGrp="1"/>
          </p:cNvSpPr>
          <p:nvPr>
            <p:ph type="title"/>
          </p:nvPr>
        </p:nvSpPr>
        <p:spPr>
          <a:xfrm>
            <a:off x="1017033" y="27672"/>
            <a:ext cx="6173300" cy="738300"/>
          </a:xfrm>
          <a:prstGeom prst="rect">
            <a:avLst/>
          </a:prstGeom>
          <a:noFill/>
          <a:ln>
            <a:noFill/>
          </a:ln>
        </p:spPr>
        <p:txBody>
          <a:bodyPr spcFirstLastPara="1" wrap="square" lIns="68575" tIns="34275" rIns="68575" bIns="34275" anchor="ctr" anchorCtr="0">
            <a:normAutofit fontScale="90000"/>
          </a:bodyPr>
          <a:lstStyle/>
          <a:p>
            <a:pPr marL="0" lvl="0" indent="0" algn="ctr" rtl="0">
              <a:lnSpc>
                <a:spcPct val="90000"/>
              </a:lnSpc>
              <a:spcBef>
                <a:spcPts val="0"/>
              </a:spcBef>
              <a:spcAft>
                <a:spcPts val="0"/>
              </a:spcAft>
              <a:buClr>
                <a:srgbClr val="608C31"/>
              </a:buClr>
              <a:buSzPct val="100000"/>
              <a:buFont typeface="Century Gothic"/>
              <a:buNone/>
            </a:pPr>
            <a:r>
              <a:rPr lang="en" sz="2100">
                <a:solidFill>
                  <a:srgbClr val="608C31"/>
                </a:solidFill>
              </a:rPr>
              <a:t/>
            </a:r>
            <a:br>
              <a:rPr lang="en" sz="2100">
                <a:solidFill>
                  <a:srgbClr val="608C31"/>
                </a:solidFill>
              </a:rPr>
            </a:br>
            <a:r>
              <a:rPr lang="en" sz="2100" b="1"/>
              <a:t>KEY POINTS - UNDERSTANDING</a:t>
            </a:r>
            <a:br>
              <a:rPr lang="en" sz="2100" b="1"/>
            </a:br>
            <a:endParaRPr sz="2100" b="1"/>
          </a:p>
        </p:txBody>
      </p:sp>
      <p:sp>
        <p:nvSpPr>
          <p:cNvPr id="259" name="Google Shape;259;p35"/>
          <p:cNvSpPr/>
          <p:nvPr/>
        </p:nvSpPr>
        <p:spPr>
          <a:xfrm>
            <a:off x="4103720" y="656884"/>
            <a:ext cx="309900" cy="309900"/>
          </a:xfrm>
          <a:prstGeom prst="rect">
            <a:avLst/>
          </a:prstGeom>
          <a:blipFill rotWithShape="1">
            <a:blip r:embed="rId4">
              <a:alphaModFix/>
            </a:blip>
            <a:stretch>
              <a:fillRect/>
            </a:stretch>
          </a:blip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35"/>
          <p:cNvSpPr/>
          <p:nvPr/>
        </p:nvSpPr>
        <p:spPr>
          <a:xfrm>
            <a:off x="4583844" y="530165"/>
            <a:ext cx="4067100" cy="5631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35"/>
          <p:cNvSpPr txBox="1"/>
          <p:nvPr/>
        </p:nvSpPr>
        <p:spPr>
          <a:xfrm>
            <a:off x="4583844" y="530165"/>
            <a:ext cx="4067100" cy="563100"/>
          </a:xfrm>
          <a:prstGeom prst="rect">
            <a:avLst/>
          </a:prstGeom>
          <a:noFill/>
          <a:ln>
            <a:noFill/>
          </a:ln>
        </p:spPr>
        <p:txBody>
          <a:bodyPr spcFirstLastPara="1" wrap="square" lIns="59600" tIns="59600" rIns="59600" bIns="59600" anchor="ctr" anchorCtr="0">
            <a:noAutofit/>
          </a:bodyPr>
          <a:lstStyle/>
          <a:p>
            <a:pPr marL="0" marR="0" lvl="0" indent="0" algn="l" rtl="0">
              <a:lnSpc>
                <a:spcPct val="90000"/>
              </a:lnSpc>
              <a:spcBef>
                <a:spcPts val="0"/>
              </a:spcBef>
              <a:spcAft>
                <a:spcPts val="0"/>
              </a:spcAft>
              <a:buClr>
                <a:schemeClr val="dk1"/>
              </a:buClr>
              <a:buSzPts val="1100"/>
              <a:buFont typeface="Century Gothic"/>
              <a:buNone/>
            </a:pPr>
            <a:r>
              <a:rPr lang="en" sz="1100" b="0" i="0" u="none" strike="noStrike" cap="none">
                <a:solidFill>
                  <a:schemeClr val="dk1"/>
                </a:solidFill>
                <a:latin typeface="Century Gothic"/>
                <a:ea typeface="Century Gothic"/>
                <a:cs typeface="Century Gothic"/>
                <a:sym typeface="Century Gothic"/>
              </a:rPr>
              <a:t>Engage young people </a:t>
            </a:r>
            <a:endParaRPr sz="1100" b="0" i="0" u="none" strike="noStrike" cap="none">
              <a:solidFill>
                <a:srgbClr val="000000"/>
              </a:solidFill>
              <a:latin typeface="Arial"/>
              <a:ea typeface="Arial"/>
              <a:cs typeface="Arial"/>
              <a:sym typeface="Arial"/>
            </a:endParaRPr>
          </a:p>
        </p:txBody>
      </p:sp>
      <p:sp>
        <p:nvSpPr>
          <p:cNvPr id="262" name="Google Shape;262;p35"/>
          <p:cNvSpPr/>
          <p:nvPr/>
        </p:nvSpPr>
        <p:spPr>
          <a:xfrm>
            <a:off x="4103720" y="1360878"/>
            <a:ext cx="309900" cy="309900"/>
          </a:xfrm>
          <a:prstGeom prst="rect">
            <a:avLst/>
          </a:prstGeom>
          <a:blipFill rotWithShape="1">
            <a:blip r:embed="rId5">
              <a:alphaModFix/>
            </a:blip>
            <a:stretch>
              <a:fillRect/>
            </a:stretch>
          </a:blip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35"/>
          <p:cNvSpPr/>
          <p:nvPr/>
        </p:nvSpPr>
        <p:spPr>
          <a:xfrm>
            <a:off x="4583844" y="1234159"/>
            <a:ext cx="4067100" cy="5631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35"/>
          <p:cNvSpPr txBox="1"/>
          <p:nvPr/>
        </p:nvSpPr>
        <p:spPr>
          <a:xfrm>
            <a:off x="4583844" y="1234159"/>
            <a:ext cx="4067100" cy="563100"/>
          </a:xfrm>
          <a:prstGeom prst="rect">
            <a:avLst/>
          </a:prstGeom>
          <a:noFill/>
          <a:ln>
            <a:noFill/>
          </a:ln>
        </p:spPr>
        <p:txBody>
          <a:bodyPr spcFirstLastPara="1" wrap="square" lIns="59600" tIns="59600" rIns="59600" bIns="59600" anchor="ctr" anchorCtr="0">
            <a:noAutofit/>
          </a:bodyPr>
          <a:lstStyle/>
          <a:p>
            <a:pPr marL="0" marR="0" lvl="0" indent="0" algn="l" rtl="0">
              <a:lnSpc>
                <a:spcPct val="90000"/>
              </a:lnSpc>
              <a:spcBef>
                <a:spcPts val="0"/>
              </a:spcBef>
              <a:spcAft>
                <a:spcPts val="0"/>
              </a:spcAft>
              <a:buClr>
                <a:schemeClr val="dk1"/>
              </a:buClr>
              <a:buSzPts val="1100"/>
              <a:buFont typeface="Century Gothic"/>
              <a:buNone/>
            </a:pPr>
            <a:r>
              <a:rPr lang="en" sz="1100" b="0" i="0" u="none" strike="noStrike" cap="none">
                <a:solidFill>
                  <a:schemeClr val="dk1"/>
                </a:solidFill>
                <a:latin typeface="Century Gothic"/>
                <a:ea typeface="Century Gothic"/>
                <a:cs typeface="Century Gothic"/>
                <a:sym typeface="Century Gothic"/>
              </a:rPr>
              <a:t>Online interactions didn’t work well – reassessed &amp; adapted</a:t>
            </a:r>
            <a:endParaRPr sz="1100" b="0" i="0" u="none" strike="noStrike" cap="none">
              <a:solidFill>
                <a:srgbClr val="000000"/>
              </a:solidFill>
              <a:latin typeface="Arial"/>
              <a:ea typeface="Arial"/>
              <a:cs typeface="Arial"/>
              <a:sym typeface="Arial"/>
            </a:endParaRPr>
          </a:p>
        </p:txBody>
      </p:sp>
      <p:sp>
        <p:nvSpPr>
          <p:cNvPr id="265" name="Google Shape;265;p35"/>
          <p:cNvSpPr/>
          <p:nvPr/>
        </p:nvSpPr>
        <p:spPr>
          <a:xfrm>
            <a:off x="4103720" y="2064872"/>
            <a:ext cx="309900" cy="309900"/>
          </a:xfrm>
          <a:prstGeom prst="rect">
            <a:avLst/>
          </a:prstGeom>
          <a:blipFill rotWithShape="1">
            <a:blip r:embed="rId6">
              <a:alphaModFix/>
            </a:blip>
            <a:stretch>
              <a:fillRect/>
            </a:stretch>
          </a:blip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35"/>
          <p:cNvSpPr/>
          <p:nvPr/>
        </p:nvSpPr>
        <p:spPr>
          <a:xfrm>
            <a:off x="4583844" y="1938153"/>
            <a:ext cx="4067100" cy="5631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35"/>
          <p:cNvSpPr txBox="1"/>
          <p:nvPr/>
        </p:nvSpPr>
        <p:spPr>
          <a:xfrm>
            <a:off x="4583844" y="1938153"/>
            <a:ext cx="4067100" cy="563100"/>
          </a:xfrm>
          <a:prstGeom prst="rect">
            <a:avLst/>
          </a:prstGeom>
          <a:noFill/>
          <a:ln>
            <a:noFill/>
          </a:ln>
        </p:spPr>
        <p:txBody>
          <a:bodyPr spcFirstLastPara="1" wrap="square" lIns="59600" tIns="59600" rIns="59600" bIns="59600" anchor="ctr" anchorCtr="0">
            <a:noAutofit/>
          </a:bodyPr>
          <a:lstStyle/>
          <a:p>
            <a:pPr marL="0" marR="0" lvl="0" indent="0" algn="l" rtl="0">
              <a:lnSpc>
                <a:spcPct val="90000"/>
              </a:lnSpc>
              <a:spcBef>
                <a:spcPts val="0"/>
              </a:spcBef>
              <a:spcAft>
                <a:spcPts val="0"/>
              </a:spcAft>
              <a:buClr>
                <a:schemeClr val="dk1"/>
              </a:buClr>
              <a:buSzPts val="1100"/>
              <a:buFont typeface="Century Gothic"/>
              <a:buNone/>
            </a:pPr>
            <a:r>
              <a:rPr lang="en" sz="1100" b="0" i="0" u="none" strike="noStrike" cap="none">
                <a:solidFill>
                  <a:schemeClr val="dk1"/>
                </a:solidFill>
                <a:latin typeface="Century Gothic"/>
                <a:ea typeface="Century Gothic"/>
                <a:cs typeface="Century Gothic"/>
                <a:sym typeface="Century Gothic"/>
              </a:rPr>
              <a:t>Design thinking workshops  (in person) – large groups in canteen (ideation, finding patterns, design principles, make tangible – project planning) </a:t>
            </a:r>
            <a:endParaRPr sz="1100" b="0" i="0" u="none" strike="noStrike" cap="none">
              <a:solidFill>
                <a:srgbClr val="000000"/>
              </a:solidFill>
              <a:latin typeface="Arial"/>
              <a:ea typeface="Arial"/>
              <a:cs typeface="Arial"/>
              <a:sym typeface="Arial"/>
            </a:endParaRPr>
          </a:p>
        </p:txBody>
      </p:sp>
      <p:sp>
        <p:nvSpPr>
          <p:cNvPr id="268" name="Google Shape;268;p35"/>
          <p:cNvSpPr/>
          <p:nvPr/>
        </p:nvSpPr>
        <p:spPr>
          <a:xfrm>
            <a:off x="4103720" y="2768866"/>
            <a:ext cx="309900" cy="309900"/>
          </a:xfrm>
          <a:prstGeom prst="rect">
            <a:avLst/>
          </a:prstGeom>
          <a:blipFill rotWithShape="1">
            <a:blip r:embed="rId7">
              <a:alphaModFix/>
            </a:blip>
            <a:stretch>
              <a:fillRect/>
            </a:stretch>
          </a:blip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35"/>
          <p:cNvSpPr/>
          <p:nvPr/>
        </p:nvSpPr>
        <p:spPr>
          <a:xfrm>
            <a:off x="4583844" y="2642147"/>
            <a:ext cx="4067100" cy="5631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35"/>
          <p:cNvSpPr txBox="1"/>
          <p:nvPr/>
        </p:nvSpPr>
        <p:spPr>
          <a:xfrm>
            <a:off x="4583844" y="2642147"/>
            <a:ext cx="4067100" cy="563100"/>
          </a:xfrm>
          <a:prstGeom prst="rect">
            <a:avLst/>
          </a:prstGeom>
          <a:noFill/>
          <a:ln>
            <a:noFill/>
          </a:ln>
        </p:spPr>
        <p:txBody>
          <a:bodyPr spcFirstLastPara="1" wrap="square" lIns="59600" tIns="59600" rIns="59600" bIns="59600" anchor="ctr" anchorCtr="0">
            <a:noAutofit/>
          </a:bodyPr>
          <a:lstStyle/>
          <a:p>
            <a:pPr marL="0" marR="0" lvl="0" indent="0" algn="l" rtl="0">
              <a:lnSpc>
                <a:spcPct val="90000"/>
              </a:lnSpc>
              <a:spcBef>
                <a:spcPts val="0"/>
              </a:spcBef>
              <a:spcAft>
                <a:spcPts val="0"/>
              </a:spcAft>
              <a:buClr>
                <a:schemeClr val="dk1"/>
              </a:buClr>
              <a:buSzPts val="1100"/>
              <a:buFont typeface="Century Gothic"/>
              <a:buNone/>
            </a:pPr>
            <a:r>
              <a:rPr lang="en" sz="1100" b="0" i="0" u="none" strike="noStrike" cap="none">
                <a:solidFill>
                  <a:schemeClr val="dk1"/>
                </a:solidFill>
                <a:latin typeface="Century Gothic"/>
                <a:ea typeface="Century Gothic"/>
                <a:cs typeface="Century Gothic"/>
                <a:sym typeface="Century Gothic"/>
              </a:rPr>
              <a:t>Vote for preference - when main areas of interest were identified</a:t>
            </a:r>
            <a:endParaRPr sz="1100" b="0" i="0" u="none" strike="noStrike" cap="none">
              <a:solidFill>
                <a:srgbClr val="000000"/>
              </a:solidFill>
              <a:latin typeface="Arial"/>
              <a:ea typeface="Arial"/>
              <a:cs typeface="Arial"/>
              <a:sym typeface="Arial"/>
            </a:endParaRPr>
          </a:p>
        </p:txBody>
      </p:sp>
      <p:sp>
        <p:nvSpPr>
          <p:cNvPr id="271" name="Google Shape;271;p35"/>
          <p:cNvSpPr/>
          <p:nvPr/>
        </p:nvSpPr>
        <p:spPr>
          <a:xfrm>
            <a:off x="4103720" y="4176623"/>
            <a:ext cx="309900" cy="309900"/>
          </a:xfrm>
          <a:prstGeom prst="rect">
            <a:avLst/>
          </a:prstGeom>
          <a:blipFill rotWithShape="1">
            <a:blip r:embed="rId8">
              <a:alphaModFix/>
            </a:blip>
            <a:stretch>
              <a:fillRect/>
            </a:stretch>
          </a:blip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35"/>
          <p:cNvSpPr/>
          <p:nvPr/>
        </p:nvSpPr>
        <p:spPr>
          <a:xfrm>
            <a:off x="4583844" y="3295955"/>
            <a:ext cx="4067100" cy="5631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35"/>
          <p:cNvSpPr txBox="1"/>
          <p:nvPr/>
        </p:nvSpPr>
        <p:spPr>
          <a:xfrm>
            <a:off x="4583844" y="3295955"/>
            <a:ext cx="4067100" cy="563100"/>
          </a:xfrm>
          <a:prstGeom prst="rect">
            <a:avLst/>
          </a:prstGeom>
          <a:noFill/>
          <a:ln>
            <a:noFill/>
          </a:ln>
        </p:spPr>
        <p:txBody>
          <a:bodyPr spcFirstLastPara="1" wrap="square" lIns="59600" tIns="59600" rIns="59600" bIns="59600" anchor="ctr" anchorCtr="0">
            <a:noAutofit/>
          </a:bodyPr>
          <a:lstStyle/>
          <a:p>
            <a:pPr marL="0" marR="0" lvl="0" indent="0" algn="l" rtl="0">
              <a:lnSpc>
                <a:spcPct val="90000"/>
              </a:lnSpc>
              <a:spcBef>
                <a:spcPts val="0"/>
              </a:spcBef>
              <a:spcAft>
                <a:spcPts val="0"/>
              </a:spcAft>
              <a:buClr>
                <a:schemeClr val="dk1"/>
              </a:buClr>
              <a:buSzPts val="1100"/>
              <a:buFont typeface="Century Gothic"/>
              <a:buNone/>
            </a:pPr>
            <a:r>
              <a:rPr lang="en" sz="1100" b="0" i="0" u="none" strike="noStrike" cap="none">
                <a:solidFill>
                  <a:schemeClr val="dk1"/>
                </a:solidFill>
                <a:latin typeface="Century Gothic"/>
                <a:ea typeface="Century Gothic"/>
                <a:cs typeface="Century Gothic"/>
                <a:sym typeface="Century Gothic"/>
              </a:rPr>
              <a:t>Students vote for preferred project: Event / festival of music &amp; food</a:t>
            </a:r>
            <a:endParaRPr sz="1100" b="0" i="0" u="none" strike="noStrike" cap="none">
              <a:solidFill>
                <a:srgbClr val="000000"/>
              </a:solidFill>
              <a:latin typeface="Arial"/>
              <a:ea typeface="Arial"/>
              <a:cs typeface="Arial"/>
              <a:sym typeface="Arial"/>
            </a:endParaRPr>
          </a:p>
        </p:txBody>
      </p:sp>
      <p:sp>
        <p:nvSpPr>
          <p:cNvPr id="274" name="Google Shape;274;p35"/>
          <p:cNvSpPr/>
          <p:nvPr/>
        </p:nvSpPr>
        <p:spPr>
          <a:xfrm>
            <a:off x="4103683" y="3415442"/>
            <a:ext cx="309900" cy="309900"/>
          </a:xfrm>
          <a:prstGeom prst="rect">
            <a:avLst/>
          </a:prstGeom>
          <a:blipFill rotWithShape="1">
            <a:blip r:embed="rId9">
              <a:alphaModFix/>
            </a:blip>
            <a:stretch>
              <a:fillRect/>
            </a:stretch>
          </a:blip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35"/>
          <p:cNvSpPr/>
          <p:nvPr/>
        </p:nvSpPr>
        <p:spPr>
          <a:xfrm>
            <a:off x="4583844" y="4050135"/>
            <a:ext cx="4067100" cy="5631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35"/>
          <p:cNvSpPr txBox="1"/>
          <p:nvPr/>
        </p:nvSpPr>
        <p:spPr>
          <a:xfrm>
            <a:off x="4583844" y="4050135"/>
            <a:ext cx="4067100" cy="563100"/>
          </a:xfrm>
          <a:prstGeom prst="rect">
            <a:avLst/>
          </a:prstGeom>
          <a:noFill/>
          <a:ln>
            <a:noFill/>
          </a:ln>
        </p:spPr>
        <p:txBody>
          <a:bodyPr spcFirstLastPara="1" wrap="square" lIns="59600" tIns="59600" rIns="59600" bIns="59600" anchor="ctr" anchorCtr="0">
            <a:noAutofit/>
          </a:bodyPr>
          <a:lstStyle/>
          <a:p>
            <a:pPr marL="0" marR="0" lvl="0" indent="0" algn="l" rtl="0">
              <a:lnSpc>
                <a:spcPct val="90000"/>
              </a:lnSpc>
              <a:spcBef>
                <a:spcPts val="0"/>
              </a:spcBef>
              <a:spcAft>
                <a:spcPts val="0"/>
              </a:spcAft>
              <a:buClr>
                <a:schemeClr val="dk1"/>
              </a:buClr>
              <a:buSzPts val="1100"/>
              <a:buFont typeface="Century Gothic"/>
              <a:buNone/>
            </a:pPr>
            <a:r>
              <a:rPr lang="en" sz="1100" b="0" i="0" u="none" strike="noStrike" cap="none">
                <a:solidFill>
                  <a:schemeClr val="dk1"/>
                </a:solidFill>
                <a:latin typeface="Century Gothic"/>
                <a:ea typeface="Century Gothic"/>
                <a:cs typeface="Century Gothic"/>
                <a:sym typeface="Century Gothic"/>
              </a:rPr>
              <a:t>Cinema room was close second, which school have identified as something to consider in new build, and with new film studio being created in Westmeath.</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D06A819AAAB204BBE9FEAAD95B9E28B" ma:contentTypeVersion="17" ma:contentTypeDescription="Create a new document." ma:contentTypeScope="" ma:versionID="7c9ae51608aff5200ad186f41beef9a5">
  <xsd:schema xmlns:xsd="http://www.w3.org/2001/XMLSchema" xmlns:xs="http://www.w3.org/2001/XMLSchema" xmlns:p="http://schemas.microsoft.com/office/2006/metadata/properties" xmlns:ns2="e5bb3fd5-c1e7-493b-b3b4-501e956a148f" xmlns:ns3="1c3f1e20-8f12-4933-a769-707ba8c9238b" targetNamespace="http://schemas.microsoft.com/office/2006/metadata/properties" ma:root="true" ma:fieldsID="f01a43838c97b35a84064f4624f19ed3" ns2:_="" ns3:_="">
    <xsd:import namespace="e5bb3fd5-c1e7-493b-b3b4-501e956a148f"/>
    <xsd:import namespace="1c3f1e20-8f12-4933-a769-707ba8c9238b"/>
    <xsd:element name="properties">
      <xsd:complexType>
        <xsd:sequence>
          <xsd:element name="documentManagement">
            <xsd:complexType>
              <xsd:all>
                <xsd:element ref="ns2:Returning2022_x002f_23" minOccurs="0"/>
                <xsd:element ref="ns2:MediaServiceMetadata" minOccurs="0"/>
                <xsd:element ref="ns2:MediaServiceFastMetadata" minOccurs="0"/>
                <xsd:element ref="ns2:MediaLengthInSeconds"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bb3fd5-c1e7-493b-b3b4-501e956a148f" elementFormDefault="qualified">
    <xsd:import namespace="http://schemas.microsoft.com/office/2006/documentManagement/types"/>
    <xsd:import namespace="http://schemas.microsoft.com/office/infopath/2007/PartnerControls"/>
    <xsd:element name="Returning2022_x002f_23" ma:index="3" nillable="true" ma:displayName="Returning 2022/23" ma:default="1" ma:description="has indicated wish to return for new term" ma:format="Dropdown" ma:internalName="Returning2022_x002f_23" ma:readOnly="false">
      <xsd:simpleType>
        <xsd:restriction base="dms:Boolean"/>
      </xsd:simpleType>
    </xsd:element>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LengthInSeconds" ma:index="9" nillable="true" ma:displayName="MediaLengthInSeconds" ma:hidden="true" ma:internalName="MediaLengthInSeconds" ma:readOnly="true">
      <xsd:simpleType>
        <xsd:restriction base="dms:Unknown"/>
      </xsd:simpleType>
    </xsd:element>
    <xsd:element name="MediaServiceDateTaken" ma:index="10" nillable="true" ma:displayName="MediaServiceDateTaken" ma:hidden="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752a04f6-fc76-4975-9bf5-11ac8e7f24cc"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hidden="true" ma:internalName="MediaServiceOCR" ma:readOnly="true">
      <xsd:simpleType>
        <xsd:restriction base="dms:Note"/>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3f1e20-8f12-4933-a769-707ba8c9238b" elementFormDefault="qualified">
    <xsd:import namespace="http://schemas.microsoft.com/office/2006/documentManagement/types"/>
    <xsd:import namespace="http://schemas.microsoft.com/office/infopath/2007/PartnerControls"/>
    <xsd:element name="SharedWithUsers" ma:index="11"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hidden="true" ma:internalName="SharedWithDetails" ma:readOnly="true">
      <xsd:simpleType>
        <xsd:restriction base="dms:Note"/>
      </xsd:simpleType>
    </xsd:element>
    <xsd:element name="TaxCatchAll" ma:index="15" nillable="true" ma:displayName="Taxonomy Catch All Column" ma:hidden="true" ma:list="{661dd28e-1e47-46aa-b880-12051553a087}" ma:internalName="TaxCatchAll" ma:readOnly="false" ma:showField="CatchAllData" ma:web="1c3f1e20-8f12-4933-a769-707ba8c923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turning2022_x002f_23 xmlns="e5bb3fd5-c1e7-493b-b3b4-501e956a148f">true</Returning2022_x002f_23>
    <TaxCatchAll xmlns="1c3f1e20-8f12-4933-a769-707ba8c9238b" xsi:nil="true"/>
    <lcf76f155ced4ddcb4097134ff3c332f xmlns="e5bb3fd5-c1e7-493b-b3b4-501e956a148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DB48248-9281-40EB-9994-1871514767A3}"/>
</file>

<file path=customXml/itemProps2.xml><?xml version="1.0" encoding="utf-8"?>
<ds:datastoreItem xmlns:ds="http://schemas.openxmlformats.org/officeDocument/2006/customXml" ds:itemID="{098EC83D-F026-40A2-B8DB-4E89CD127EC9}"/>
</file>

<file path=customXml/itemProps3.xml><?xml version="1.0" encoding="utf-8"?>
<ds:datastoreItem xmlns:ds="http://schemas.openxmlformats.org/officeDocument/2006/customXml" ds:itemID="{64D70FDC-1537-4476-82A6-707C9168379F}"/>
</file>

<file path=docProps/app.xml><?xml version="1.0" encoding="utf-8"?>
<Properties xmlns="http://schemas.openxmlformats.org/officeDocument/2006/extended-properties" xmlns:vt="http://schemas.openxmlformats.org/officeDocument/2006/docPropsVTypes">
  <TotalTime>0</TotalTime>
  <Words>341</Words>
  <Application>Microsoft Office PowerPoint</Application>
  <PresentationFormat>On-screen Show (16:9)</PresentationFormat>
  <Paragraphs>53</Paragraphs>
  <Slides>10</Slides>
  <Notes>10</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10</vt:i4>
      </vt:variant>
    </vt:vector>
  </HeadingPairs>
  <TitlesOfParts>
    <vt:vector size="14" baseType="lpstr">
      <vt:lpstr>Arial</vt:lpstr>
      <vt:lpstr>Century Gothic</vt:lpstr>
      <vt:lpstr>Simple Light</vt:lpstr>
      <vt:lpstr>Simple Light</vt:lpstr>
      <vt:lpstr>PowerPoint Presentation</vt:lpstr>
      <vt:lpstr>PowerPoint Presentation</vt:lpstr>
      <vt:lpstr>INVESTING TIME IN THE UNDERSTANDING PROCESS  </vt:lpstr>
      <vt:lpstr>SCHOOL EXPECTATION INCLUDING CHALLENGES</vt:lpstr>
      <vt:lpstr>GETTING STARTED – IDEA GENERATION</vt:lpstr>
      <vt:lpstr>IDEA GROUPING &amp; COUNTING     CAPTURING YOUNG PEOPLE'S VOICES </vt:lpstr>
      <vt:lpstr>YOUNG PEOPLE FEEDBACK ON PROCESS</vt:lpstr>
      <vt:lpstr>’UNDERSTANDING’ – THE JOURNEY</vt:lpstr>
      <vt:lpstr> KEY POINTS - UNDERSTANDING </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 Boothman</dc:creator>
  <cp:lastModifiedBy>Catherine Boothman</cp:lastModifiedBy>
  <cp:revision>1</cp:revision>
  <dcterms:modified xsi:type="dcterms:W3CDTF">2022-11-14T12:54:23Z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0x0101005D06A819AAAB204BBE9FEAAD95B9E28B</vt:lpwstr>
  </property>
</Properties>
</file>